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sldIdLst>
    <p:sldId id="256" r:id="rId2"/>
    <p:sldId id="258" r:id="rId3"/>
    <p:sldId id="259" r:id="rId4"/>
    <p:sldId id="260" r:id="rId5"/>
    <p:sldId id="261"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 id="280" r:id="rId24"/>
    <p:sldId id="281" r:id="rId25"/>
    <p:sldId id="282" r:id="rId26"/>
    <p:sldId id="283" r:id="rId27"/>
    <p:sldId id="285" r:id="rId28"/>
    <p:sldId id="286" r:id="rId29"/>
    <p:sldId id="287" r:id="rId30"/>
    <p:sldId id="288" r:id="rId31"/>
    <p:sldId id="289" r:id="rId32"/>
    <p:sldId id="291" r:id="rId33"/>
    <p:sldId id="292" r:id="rId34"/>
    <p:sldId id="293" r:id="rId35"/>
  </p:sldIdLst>
  <p:sldSz cx="9144000" cy="6858000" type="screen4x3"/>
  <p:notesSz cx="6858000" cy="9144000"/>
  <p:defaultTextStyle>
    <a:defPPr>
      <a:defRPr lang="en-GB"/>
    </a:defPPr>
    <a:lvl1pPr algn="l" rtl="0" fontAlgn="base">
      <a:spcBef>
        <a:spcPct val="0"/>
      </a:spcBef>
      <a:spcAft>
        <a:spcPct val="0"/>
      </a:spcAft>
      <a:defRPr sz="2400" kern="1200">
        <a:solidFill>
          <a:schemeClr val="tx1"/>
        </a:solidFill>
        <a:latin typeface="Tahoma" panose="020B0604030504040204" pitchFamily="34" charset="0"/>
        <a:ea typeface="+mn-ea"/>
        <a:cs typeface="Times New Roman" panose="02020603050405020304" pitchFamily="18" charset="0"/>
      </a:defRPr>
    </a:lvl1pPr>
    <a:lvl2pPr marL="457200" algn="l" rtl="0" fontAlgn="base">
      <a:spcBef>
        <a:spcPct val="0"/>
      </a:spcBef>
      <a:spcAft>
        <a:spcPct val="0"/>
      </a:spcAft>
      <a:defRPr sz="2400" kern="1200">
        <a:solidFill>
          <a:schemeClr val="tx1"/>
        </a:solidFill>
        <a:latin typeface="Tahoma" panose="020B0604030504040204" pitchFamily="34" charset="0"/>
        <a:ea typeface="+mn-ea"/>
        <a:cs typeface="Times New Roman" panose="02020603050405020304" pitchFamily="18" charset="0"/>
      </a:defRPr>
    </a:lvl2pPr>
    <a:lvl3pPr marL="914400" algn="l" rtl="0" fontAlgn="base">
      <a:spcBef>
        <a:spcPct val="0"/>
      </a:spcBef>
      <a:spcAft>
        <a:spcPct val="0"/>
      </a:spcAft>
      <a:defRPr sz="2400" kern="1200">
        <a:solidFill>
          <a:schemeClr val="tx1"/>
        </a:solidFill>
        <a:latin typeface="Tahoma" panose="020B0604030504040204" pitchFamily="34" charset="0"/>
        <a:ea typeface="+mn-ea"/>
        <a:cs typeface="Times New Roman" panose="02020603050405020304" pitchFamily="18" charset="0"/>
      </a:defRPr>
    </a:lvl3pPr>
    <a:lvl4pPr marL="1371600" algn="l" rtl="0" fontAlgn="base">
      <a:spcBef>
        <a:spcPct val="0"/>
      </a:spcBef>
      <a:spcAft>
        <a:spcPct val="0"/>
      </a:spcAft>
      <a:defRPr sz="2400" kern="1200">
        <a:solidFill>
          <a:schemeClr val="tx1"/>
        </a:solidFill>
        <a:latin typeface="Tahoma" panose="020B0604030504040204" pitchFamily="34" charset="0"/>
        <a:ea typeface="+mn-ea"/>
        <a:cs typeface="Times New Roman" panose="02020603050405020304" pitchFamily="18" charset="0"/>
      </a:defRPr>
    </a:lvl4pPr>
    <a:lvl5pPr marL="1828800" algn="l" rtl="0" fontAlgn="base">
      <a:spcBef>
        <a:spcPct val="0"/>
      </a:spcBef>
      <a:spcAft>
        <a:spcPct val="0"/>
      </a:spcAft>
      <a:defRPr sz="2400" kern="1200">
        <a:solidFill>
          <a:schemeClr val="tx1"/>
        </a:solidFill>
        <a:latin typeface="Tahoma" panose="020B0604030504040204" pitchFamily="34" charset="0"/>
        <a:ea typeface="+mn-ea"/>
        <a:cs typeface="Times New Roman" panose="02020603050405020304" pitchFamily="18" charset="0"/>
      </a:defRPr>
    </a:lvl5pPr>
    <a:lvl6pPr marL="2286000" algn="l" defTabSz="914400" rtl="0" eaLnBrk="1" latinLnBrk="0" hangingPunct="1">
      <a:defRPr sz="2400" kern="1200">
        <a:solidFill>
          <a:schemeClr val="tx1"/>
        </a:solidFill>
        <a:latin typeface="Tahoma" panose="020B0604030504040204" pitchFamily="34" charset="0"/>
        <a:ea typeface="+mn-ea"/>
        <a:cs typeface="Times New Roman" panose="02020603050405020304" pitchFamily="18" charset="0"/>
      </a:defRPr>
    </a:lvl6pPr>
    <a:lvl7pPr marL="2743200" algn="l" defTabSz="914400" rtl="0" eaLnBrk="1" latinLnBrk="0" hangingPunct="1">
      <a:defRPr sz="2400" kern="1200">
        <a:solidFill>
          <a:schemeClr val="tx1"/>
        </a:solidFill>
        <a:latin typeface="Tahoma" panose="020B0604030504040204" pitchFamily="34" charset="0"/>
        <a:ea typeface="+mn-ea"/>
        <a:cs typeface="Times New Roman" panose="02020603050405020304" pitchFamily="18" charset="0"/>
      </a:defRPr>
    </a:lvl7pPr>
    <a:lvl8pPr marL="3200400" algn="l" defTabSz="914400" rtl="0" eaLnBrk="1" latinLnBrk="0" hangingPunct="1">
      <a:defRPr sz="2400" kern="1200">
        <a:solidFill>
          <a:schemeClr val="tx1"/>
        </a:solidFill>
        <a:latin typeface="Tahoma" panose="020B0604030504040204" pitchFamily="34" charset="0"/>
        <a:ea typeface="+mn-ea"/>
        <a:cs typeface="Times New Roman" panose="02020603050405020304" pitchFamily="18" charset="0"/>
      </a:defRPr>
    </a:lvl8pPr>
    <a:lvl9pPr marL="3657600" algn="l" defTabSz="914400" rtl="0" eaLnBrk="1" latinLnBrk="0" hangingPunct="1">
      <a:defRPr sz="2400" kern="1200">
        <a:solidFill>
          <a:schemeClr val="tx1"/>
        </a:solidFill>
        <a:latin typeface="Tahoma" panose="020B0604030504040204" pitchFamily="34" charset="0"/>
        <a:ea typeface="+mn-ea"/>
        <a:cs typeface="Times New Roman" panose="02020603050405020304" pitchFamily="18"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2787"/>
    <p:restoredTop sz="90929"/>
  </p:normalViewPr>
  <p:slideViewPr>
    <p:cSldViewPr>
      <p:cViewPr varScale="1">
        <p:scale>
          <a:sx n="61" d="100"/>
          <a:sy n="61" d="100"/>
        </p:scale>
        <p:origin x="780" y="4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846"/>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6221" name="Group 77">
            <a:extLst>
              <a:ext uri="{FF2B5EF4-FFF2-40B4-BE49-F238E27FC236}">
                <a16:creationId xmlns:a16="http://schemas.microsoft.com/office/drawing/2014/main" id="{16F79528-FFCD-495D-8F47-5AE3F6C2F27A}"/>
              </a:ext>
            </a:extLst>
          </p:cNvPr>
          <p:cNvGrpSpPr>
            <a:grpSpLocks/>
          </p:cNvGrpSpPr>
          <p:nvPr/>
        </p:nvGrpSpPr>
        <p:grpSpPr bwMode="auto">
          <a:xfrm>
            <a:off x="0" y="0"/>
            <a:ext cx="9144000" cy="6858000"/>
            <a:chOff x="0" y="0"/>
            <a:chExt cx="5760" cy="4320"/>
          </a:xfrm>
        </p:grpSpPr>
        <p:grpSp>
          <p:nvGrpSpPr>
            <p:cNvPr id="6146" name="Group 2">
              <a:extLst>
                <a:ext uri="{FF2B5EF4-FFF2-40B4-BE49-F238E27FC236}">
                  <a16:creationId xmlns:a16="http://schemas.microsoft.com/office/drawing/2014/main" id="{5A522752-3AD5-4DFE-988E-2106007FB4EF}"/>
                </a:ext>
              </a:extLst>
            </p:cNvPr>
            <p:cNvGrpSpPr>
              <a:grpSpLocks/>
            </p:cNvGrpSpPr>
            <p:nvPr/>
          </p:nvGrpSpPr>
          <p:grpSpPr bwMode="auto">
            <a:xfrm>
              <a:off x="0" y="0"/>
              <a:ext cx="5760" cy="4320"/>
              <a:chOff x="0" y="0"/>
              <a:chExt cx="5760" cy="4320"/>
            </a:xfrm>
          </p:grpSpPr>
          <p:sp>
            <p:nvSpPr>
              <p:cNvPr id="6147" name="Rectangle 3">
                <a:extLst>
                  <a:ext uri="{FF2B5EF4-FFF2-40B4-BE49-F238E27FC236}">
                    <a16:creationId xmlns:a16="http://schemas.microsoft.com/office/drawing/2014/main" id="{73126B9D-8FA5-4650-A420-CD6B1256E9A5}"/>
                  </a:ext>
                </a:extLst>
              </p:cNvPr>
              <p:cNvSpPr>
                <a:spLocks noChangeArrowheads="1"/>
              </p:cNvSpPr>
              <p:nvPr/>
            </p:nvSpPr>
            <p:spPr bwMode="ltGray">
              <a:xfrm>
                <a:off x="2112" y="0"/>
                <a:ext cx="3648" cy="96"/>
              </a:xfrm>
              <a:prstGeom prst="rect">
                <a:avLst/>
              </a:prstGeom>
              <a:solidFill>
                <a:schemeClr val="fo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nvGrpSpPr>
              <p:cNvPr id="6148" name="Group 4">
                <a:extLst>
                  <a:ext uri="{FF2B5EF4-FFF2-40B4-BE49-F238E27FC236}">
                    <a16:creationId xmlns:a16="http://schemas.microsoft.com/office/drawing/2014/main" id="{2970EB53-C0FE-4AFD-A552-F14CD9FDE001}"/>
                  </a:ext>
                </a:extLst>
              </p:cNvPr>
              <p:cNvGrpSpPr>
                <a:grpSpLocks/>
              </p:cNvGrpSpPr>
              <p:nvPr userDrawn="1"/>
            </p:nvGrpSpPr>
            <p:grpSpPr bwMode="auto">
              <a:xfrm>
                <a:off x="0" y="0"/>
                <a:ext cx="5760" cy="4320"/>
                <a:chOff x="0" y="0"/>
                <a:chExt cx="5760" cy="4320"/>
              </a:xfrm>
            </p:grpSpPr>
            <p:sp>
              <p:nvSpPr>
                <p:cNvPr id="6149" name="Line 5">
                  <a:extLst>
                    <a:ext uri="{FF2B5EF4-FFF2-40B4-BE49-F238E27FC236}">
                      <a16:creationId xmlns:a16="http://schemas.microsoft.com/office/drawing/2014/main" id="{3F31509C-95D4-47B7-9F55-9D3D640A6E80}"/>
                    </a:ext>
                  </a:extLst>
                </p:cNvPr>
                <p:cNvSpPr>
                  <a:spLocks noChangeShapeType="1"/>
                </p:cNvSpPr>
                <p:nvPr/>
              </p:nvSpPr>
              <p:spPr bwMode="white">
                <a:xfrm>
                  <a:off x="0" y="192"/>
                  <a:ext cx="5760" cy="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150" name="Line 6">
                  <a:extLst>
                    <a:ext uri="{FF2B5EF4-FFF2-40B4-BE49-F238E27FC236}">
                      <a16:creationId xmlns:a16="http://schemas.microsoft.com/office/drawing/2014/main" id="{339A9A24-E0E3-41BE-99AE-E77CCCE61F8B}"/>
                    </a:ext>
                  </a:extLst>
                </p:cNvPr>
                <p:cNvSpPr>
                  <a:spLocks noChangeShapeType="1"/>
                </p:cNvSpPr>
                <p:nvPr/>
              </p:nvSpPr>
              <p:spPr bwMode="white">
                <a:xfrm>
                  <a:off x="0" y="384"/>
                  <a:ext cx="5760" cy="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151" name="Line 7">
                  <a:extLst>
                    <a:ext uri="{FF2B5EF4-FFF2-40B4-BE49-F238E27FC236}">
                      <a16:creationId xmlns:a16="http://schemas.microsoft.com/office/drawing/2014/main" id="{BCFE1184-94B5-49D6-88D1-12328DA1D077}"/>
                    </a:ext>
                  </a:extLst>
                </p:cNvPr>
                <p:cNvSpPr>
                  <a:spLocks noChangeShapeType="1"/>
                </p:cNvSpPr>
                <p:nvPr/>
              </p:nvSpPr>
              <p:spPr bwMode="white">
                <a:xfrm>
                  <a:off x="0" y="576"/>
                  <a:ext cx="5760" cy="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152" name="Line 8">
                  <a:extLst>
                    <a:ext uri="{FF2B5EF4-FFF2-40B4-BE49-F238E27FC236}">
                      <a16:creationId xmlns:a16="http://schemas.microsoft.com/office/drawing/2014/main" id="{E2ADC8E2-46E5-4C97-ADD3-0632AE794086}"/>
                    </a:ext>
                  </a:extLst>
                </p:cNvPr>
                <p:cNvSpPr>
                  <a:spLocks noChangeShapeType="1"/>
                </p:cNvSpPr>
                <p:nvPr/>
              </p:nvSpPr>
              <p:spPr bwMode="white">
                <a:xfrm>
                  <a:off x="0" y="768"/>
                  <a:ext cx="5760" cy="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153" name="Line 9">
                  <a:extLst>
                    <a:ext uri="{FF2B5EF4-FFF2-40B4-BE49-F238E27FC236}">
                      <a16:creationId xmlns:a16="http://schemas.microsoft.com/office/drawing/2014/main" id="{53A2076F-0608-4306-A7ED-54E25E58F929}"/>
                    </a:ext>
                  </a:extLst>
                </p:cNvPr>
                <p:cNvSpPr>
                  <a:spLocks noChangeShapeType="1"/>
                </p:cNvSpPr>
                <p:nvPr/>
              </p:nvSpPr>
              <p:spPr bwMode="white">
                <a:xfrm>
                  <a:off x="0" y="960"/>
                  <a:ext cx="5760" cy="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154" name="Line 10">
                  <a:extLst>
                    <a:ext uri="{FF2B5EF4-FFF2-40B4-BE49-F238E27FC236}">
                      <a16:creationId xmlns:a16="http://schemas.microsoft.com/office/drawing/2014/main" id="{6CC95041-0D14-4460-9ADA-12E59EFDB07C}"/>
                    </a:ext>
                  </a:extLst>
                </p:cNvPr>
                <p:cNvSpPr>
                  <a:spLocks noChangeShapeType="1"/>
                </p:cNvSpPr>
                <p:nvPr/>
              </p:nvSpPr>
              <p:spPr bwMode="white">
                <a:xfrm>
                  <a:off x="0" y="1152"/>
                  <a:ext cx="5760" cy="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155" name="Line 11">
                  <a:extLst>
                    <a:ext uri="{FF2B5EF4-FFF2-40B4-BE49-F238E27FC236}">
                      <a16:creationId xmlns:a16="http://schemas.microsoft.com/office/drawing/2014/main" id="{A36690BD-3CCC-4FC7-9026-76424E80D302}"/>
                    </a:ext>
                  </a:extLst>
                </p:cNvPr>
                <p:cNvSpPr>
                  <a:spLocks noChangeShapeType="1"/>
                </p:cNvSpPr>
                <p:nvPr/>
              </p:nvSpPr>
              <p:spPr bwMode="white">
                <a:xfrm>
                  <a:off x="0" y="1344"/>
                  <a:ext cx="5760" cy="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156" name="Line 12">
                  <a:extLst>
                    <a:ext uri="{FF2B5EF4-FFF2-40B4-BE49-F238E27FC236}">
                      <a16:creationId xmlns:a16="http://schemas.microsoft.com/office/drawing/2014/main" id="{5AD5DAC7-003F-48D2-AB18-FE68989C1C36}"/>
                    </a:ext>
                  </a:extLst>
                </p:cNvPr>
                <p:cNvSpPr>
                  <a:spLocks noChangeShapeType="1"/>
                </p:cNvSpPr>
                <p:nvPr/>
              </p:nvSpPr>
              <p:spPr bwMode="white">
                <a:xfrm>
                  <a:off x="0" y="1536"/>
                  <a:ext cx="5760" cy="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157" name="Line 13">
                  <a:extLst>
                    <a:ext uri="{FF2B5EF4-FFF2-40B4-BE49-F238E27FC236}">
                      <a16:creationId xmlns:a16="http://schemas.microsoft.com/office/drawing/2014/main" id="{55F0C0CB-25A4-434D-BEF7-4EE3AE5C60A5}"/>
                    </a:ext>
                  </a:extLst>
                </p:cNvPr>
                <p:cNvSpPr>
                  <a:spLocks noChangeShapeType="1"/>
                </p:cNvSpPr>
                <p:nvPr/>
              </p:nvSpPr>
              <p:spPr bwMode="white">
                <a:xfrm>
                  <a:off x="0" y="1728"/>
                  <a:ext cx="5760" cy="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158" name="Line 14">
                  <a:extLst>
                    <a:ext uri="{FF2B5EF4-FFF2-40B4-BE49-F238E27FC236}">
                      <a16:creationId xmlns:a16="http://schemas.microsoft.com/office/drawing/2014/main" id="{D5C71BC1-B492-4E39-A0F0-243FB304F074}"/>
                    </a:ext>
                  </a:extLst>
                </p:cNvPr>
                <p:cNvSpPr>
                  <a:spLocks noChangeShapeType="1"/>
                </p:cNvSpPr>
                <p:nvPr/>
              </p:nvSpPr>
              <p:spPr bwMode="white">
                <a:xfrm>
                  <a:off x="0" y="1920"/>
                  <a:ext cx="5760" cy="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159" name="Line 15">
                  <a:extLst>
                    <a:ext uri="{FF2B5EF4-FFF2-40B4-BE49-F238E27FC236}">
                      <a16:creationId xmlns:a16="http://schemas.microsoft.com/office/drawing/2014/main" id="{B21BFFC5-0078-429B-B7B6-E866A4E53329}"/>
                    </a:ext>
                  </a:extLst>
                </p:cNvPr>
                <p:cNvSpPr>
                  <a:spLocks noChangeShapeType="1"/>
                </p:cNvSpPr>
                <p:nvPr/>
              </p:nvSpPr>
              <p:spPr bwMode="white">
                <a:xfrm>
                  <a:off x="0" y="2112"/>
                  <a:ext cx="5760" cy="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160" name="Line 16">
                  <a:extLst>
                    <a:ext uri="{FF2B5EF4-FFF2-40B4-BE49-F238E27FC236}">
                      <a16:creationId xmlns:a16="http://schemas.microsoft.com/office/drawing/2014/main" id="{74AFB411-1994-47A5-B49A-60EC0D123AA3}"/>
                    </a:ext>
                  </a:extLst>
                </p:cNvPr>
                <p:cNvSpPr>
                  <a:spLocks noChangeShapeType="1"/>
                </p:cNvSpPr>
                <p:nvPr/>
              </p:nvSpPr>
              <p:spPr bwMode="white">
                <a:xfrm>
                  <a:off x="0" y="2304"/>
                  <a:ext cx="5760" cy="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161" name="Line 17">
                  <a:extLst>
                    <a:ext uri="{FF2B5EF4-FFF2-40B4-BE49-F238E27FC236}">
                      <a16:creationId xmlns:a16="http://schemas.microsoft.com/office/drawing/2014/main" id="{DDED29D5-EA87-47E3-97D0-B5919E4833E4}"/>
                    </a:ext>
                  </a:extLst>
                </p:cNvPr>
                <p:cNvSpPr>
                  <a:spLocks noChangeShapeType="1"/>
                </p:cNvSpPr>
                <p:nvPr/>
              </p:nvSpPr>
              <p:spPr bwMode="white">
                <a:xfrm>
                  <a:off x="0" y="2496"/>
                  <a:ext cx="5760" cy="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162" name="Line 18">
                  <a:extLst>
                    <a:ext uri="{FF2B5EF4-FFF2-40B4-BE49-F238E27FC236}">
                      <a16:creationId xmlns:a16="http://schemas.microsoft.com/office/drawing/2014/main" id="{F29CCEBE-FB6C-42A1-89A0-83FF53BC950B}"/>
                    </a:ext>
                  </a:extLst>
                </p:cNvPr>
                <p:cNvSpPr>
                  <a:spLocks noChangeShapeType="1"/>
                </p:cNvSpPr>
                <p:nvPr/>
              </p:nvSpPr>
              <p:spPr bwMode="white">
                <a:xfrm>
                  <a:off x="0" y="2688"/>
                  <a:ext cx="5760" cy="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163" name="Line 19">
                  <a:extLst>
                    <a:ext uri="{FF2B5EF4-FFF2-40B4-BE49-F238E27FC236}">
                      <a16:creationId xmlns:a16="http://schemas.microsoft.com/office/drawing/2014/main" id="{E04CEC4C-0325-4970-9A2C-C3C8DD166FF8}"/>
                    </a:ext>
                  </a:extLst>
                </p:cNvPr>
                <p:cNvSpPr>
                  <a:spLocks noChangeShapeType="1"/>
                </p:cNvSpPr>
                <p:nvPr/>
              </p:nvSpPr>
              <p:spPr bwMode="white">
                <a:xfrm>
                  <a:off x="0" y="2880"/>
                  <a:ext cx="5760" cy="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164" name="Line 20">
                  <a:extLst>
                    <a:ext uri="{FF2B5EF4-FFF2-40B4-BE49-F238E27FC236}">
                      <a16:creationId xmlns:a16="http://schemas.microsoft.com/office/drawing/2014/main" id="{BB49313C-77B5-46C7-8E03-97A602ACEA83}"/>
                    </a:ext>
                  </a:extLst>
                </p:cNvPr>
                <p:cNvSpPr>
                  <a:spLocks noChangeShapeType="1"/>
                </p:cNvSpPr>
                <p:nvPr/>
              </p:nvSpPr>
              <p:spPr bwMode="white">
                <a:xfrm>
                  <a:off x="0" y="3072"/>
                  <a:ext cx="5760" cy="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165" name="Line 21">
                  <a:extLst>
                    <a:ext uri="{FF2B5EF4-FFF2-40B4-BE49-F238E27FC236}">
                      <a16:creationId xmlns:a16="http://schemas.microsoft.com/office/drawing/2014/main" id="{43A32EC6-62C8-436D-9E33-D55E0E02E952}"/>
                    </a:ext>
                  </a:extLst>
                </p:cNvPr>
                <p:cNvSpPr>
                  <a:spLocks noChangeShapeType="1"/>
                </p:cNvSpPr>
                <p:nvPr/>
              </p:nvSpPr>
              <p:spPr bwMode="white">
                <a:xfrm>
                  <a:off x="0" y="3264"/>
                  <a:ext cx="5760" cy="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166" name="Line 22">
                  <a:extLst>
                    <a:ext uri="{FF2B5EF4-FFF2-40B4-BE49-F238E27FC236}">
                      <a16:creationId xmlns:a16="http://schemas.microsoft.com/office/drawing/2014/main" id="{517B8D5D-E282-4A83-9910-C005A8985F34}"/>
                    </a:ext>
                  </a:extLst>
                </p:cNvPr>
                <p:cNvSpPr>
                  <a:spLocks noChangeShapeType="1"/>
                </p:cNvSpPr>
                <p:nvPr/>
              </p:nvSpPr>
              <p:spPr bwMode="white">
                <a:xfrm>
                  <a:off x="0" y="3456"/>
                  <a:ext cx="5760" cy="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167" name="Line 23">
                  <a:extLst>
                    <a:ext uri="{FF2B5EF4-FFF2-40B4-BE49-F238E27FC236}">
                      <a16:creationId xmlns:a16="http://schemas.microsoft.com/office/drawing/2014/main" id="{2C08D4ED-6758-45A5-9EEB-3A002E560B8A}"/>
                    </a:ext>
                  </a:extLst>
                </p:cNvPr>
                <p:cNvSpPr>
                  <a:spLocks noChangeShapeType="1"/>
                </p:cNvSpPr>
                <p:nvPr/>
              </p:nvSpPr>
              <p:spPr bwMode="white">
                <a:xfrm>
                  <a:off x="0" y="3648"/>
                  <a:ext cx="5760" cy="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168" name="Line 24">
                  <a:extLst>
                    <a:ext uri="{FF2B5EF4-FFF2-40B4-BE49-F238E27FC236}">
                      <a16:creationId xmlns:a16="http://schemas.microsoft.com/office/drawing/2014/main" id="{49C6D57C-C04F-4381-89A1-5C2DDB47011F}"/>
                    </a:ext>
                  </a:extLst>
                </p:cNvPr>
                <p:cNvSpPr>
                  <a:spLocks noChangeShapeType="1"/>
                </p:cNvSpPr>
                <p:nvPr/>
              </p:nvSpPr>
              <p:spPr bwMode="white">
                <a:xfrm>
                  <a:off x="0" y="3840"/>
                  <a:ext cx="5760" cy="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169" name="Line 25">
                  <a:extLst>
                    <a:ext uri="{FF2B5EF4-FFF2-40B4-BE49-F238E27FC236}">
                      <a16:creationId xmlns:a16="http://schemas.microsoft.com/office/drawing/2014/main" id="{F456872D-99C9-41B1-A765-BFF7558BE86F}"/>
                    </a:ext>
                  </a:extLst>
                </p:cNvPr>
                <p:cNvSpPr>
                  <a:spLocks noChangeShapeType="1"/>
                </p:cNvSpPr>
                <p:nvPr/>
              </p:nvSpPr>
              <p:spPr bwMode="white">
                <a:xfrm>
                  <a:off x="0" y="4032"/>
                  <a:ext cx="5760" cy="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170" name="Line 26">
                  <a:extLst>
                    <a:ext uri="{FF2B5EF4-FFF2-40B4-BE49-F238E27FC236}">
                      <a16:creationId xmlns:a16="http://schemas.microsoft.com/office/drawing/2014/main" id="{BA0D4018-3E46-4F57-9D92-13E49A8F1392}"/>
                    </a:ext>
                  </a:extLst>
                </p:cNvPr>
                <p:cNvSpPr>
                  <a:spLocks noChangeShapeType="1"/>
                </p:cNvSpPr>
                <p:nvPr/>
              </p:nvSpPr>
              <p:spPr bwMode="white">
                <a:xfrm>
                  <a:off x="0" y="4224"/>
                  <a:ext cx="5760" cy="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171" name="Line 27">
                  <a:extLst>
                    <a:ext uri="{FF2B5EF4-FFF2-40B4-BE49-F238E27FC236}">
                      <a16:creationId xmlns:a16="http://schemas.microsoft.com/office/drawing/2014/main" id="{0640E404-2C2E-4396-9181-0FD8819CA1F5}"/>
                    </a:ext>
                  </a:extLst>
                </p:cNvPr>
                <p:cNvSpPr>
                  <a:spLocks noChangeShapeType="1"/>
                </p:cNvSpPr>
                <p:nvPr/>
              </p:nvSpPr>
              <p:spPr bwMode="white">
                <a:xfrm>
                  <a:off x="192" y="0"/>
                  <a:ext cx="0" cy="432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172" name="Line 28">
                  <a:extLst>
                    <a:ext uri="{FF2B5EF4-FFF2-40B4-BE49-F238E27FC236}">
                      <a16:creationId xmlns:a16="http://schemas.microsoft.com/office/drawing/2014/main" id="{98ABBC19-891F-4FE9-B1AA-9B84B95AF043}"/>
                    </a:ext>
                  </a:extLst>
                </p:cNvPr>
                <p:cNvSpPr>
                  <a:spLocks noChangeShapeType="1"/>
                </p:cNvSpPr>
                <p:nvPr/>
              </p:nvSpPr>
              <p:spPr bwMode="white">
                <a:xfrm>
                  <a:off x="384" y="0"/>
                  <a:ext cx="0" cy="432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173" name="Line 29">
                  <a:extLst>
                    <a:ext uri="{FF2B5EF4-FFF2-40B4-BE49-F238E27FC236}">
                      <a16:creationId xmlns:a16="http://schemas.microsoft.com/office/drawing/2014/main" id="{9CCB9EFD-FCDF-4130-B00F-49319F9A4A3A}"/>
                    </a:ext>
                  </a:extLst>
                </p:cNvPr>
                <p:cNvSpPr>
                  <a:spLocks noChangeShapeType="1"/>
                </p:cNvSpPr>
                <p:nvPr/>
              </p:nvSpPr>
              <p:spPr bwMode="white">
                <a:xfrm>
                  <a:off x="576" y="0"/>
                  <a:ext cx="0" cy="432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174" name="Line 30">
                  <a:extLst>
                    <a:ext uri="{FF2B5EF4-FFF2-40B4-BE49-F238E27FC236}">
                      <a16:creationId xmlns:a16="http://schemas.microsoft.com/office/drawing/2014/main" id="{F4DC8997-C2A3-4390-A388-EFDEADD59DE5}"/>
                    </a:ext>
                  </a:extLst>
                </p:cNvPr>
                <p:cNvSpPr>
                  <a:spLocks noChangeShapeType="1"/>
                </p:cNvSpPr>
                <p:nvPr/>
              </p:nvSpPr>
              <p:spPr bwMode="white">
                <a:xfrm>
                  <a:off x="768" y="0"/>
                  <a:ext cx="0" cy="432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175" name="Line 31">
                  <a:extLst>
                    <a:ext uri="{FF2B5EF4-FFF2-40B4-BE49-F238E27FC236}">
                      <a16:creationId xmlns:a16="http://schemas.microsoft.com/office/drawing/2014/main" id="{985F9AAE-A653-49A1-AAF3-3BE60803F914}"/>
                    </a:ext>
                  </a:extLst>
                </p:cNvPr>
                <p:cNvSpPr>
                  <a:spLocks noChangeShapeType="1"/>
                </p:cNvSpPr>
                <p:nvPr/>
              </p:nvSpPr>
              <p:spPr bwMode="white">
                <a:xfrm>
                  <a:off x="960" y="0"/>
                  <a:ext cx="0" cy="432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176" name="Line 32">
                  <a:extLst>
                    <a:ext uri="{FF2B5EF4-FFF2-40B4-BE49-F238E27FC236}">
                      <a16:creationId xmlns:a16="http://schemas.microsoft.com/office/drawing/2014/main" id="{01657C1C-B2FA-4516-8944-F7661F807F3B}"/>
                    </a:ext>
                  </a:extLst>
                </p:cNvPr>
                <p:cNvSpPr>
                  <a:spLocks noChangeShapeType="1"/>
                </p:cNvSpPr>
                <p:nvPr/>
              </p:nvSpPr>
              <p:spPr bwMode="white">
                <a:xfrm>
                  <a:off x="1152" y="0"/>
                  <a:ext cx="0" cy="432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177" name="Line 33">
                  <a:extLst>
                    <a:ext uri="{FF2B5EF4-FFF2-40B4-BE49-F238E27FC236}">
                      <a16:creationId xmlns:a16="http://schemas.microsoft.com/office/drawing/2014/main" id="{B4EEC04D-46F6-4E4C-9E90-4365AFC2CB98}"/>
                    </a:ext>
                  </a:extLst>
                </p:cNvPr>
                <p:cNvSpPr>
                  <a:spLocks noChangeShapeType="1"/>
                </p:cNvSpPr>
                <p:nvPr/>
              </p:nvSpPr>
              <p:spPr bwMode="white">
                <a:xfrm>
                  <a:off x="1344" y="0"/>
                  <a:ext cx="0" cy="432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178" name="Line 34">
                  <a:extLst>
                    <a:ext uri="{FF2B5EF4-FFF2-40B4-BE49-F238E27FC236}">
                      <a16:creationId xmlns:a16="http://schemas.microsoft.com/office/drawing/2014/main" id="{E5619D52-2B66-44D2-A5C8-D67F7A05BC72}"/>
                    </a:ext>
                  </a:extLst>
                </p:cNvPr>
                <p:cNvSpPr>
                  <a:spLocks noChangeShapeType="1"/>
                </p:cNvSpPr>
                <p:nvPr/>
              </p:nvSpPr>
              <p:spPr bwMode="white">
                <a:xfrm>
                  <a:off x="1536" y="0"/>
                  <a:ext cx="0" cy="432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179" name="Line 35">
                  <a:extLst>
                    <a:ext uri="{FF2B5EF4-FFF2-40B4-BE49-F238E27FC236}">
                      <a16:creationId xmlns:a16="http://schemas.microsoft.com/office/drawing/2014/main" id="{16E2C9F7-EF94-46F3-85AF-CDD2C30CE189}"/>
                    </a:ext>
                  </a:extLst>
                </p:cNvPr>
                <p:cNvSpPr>
                  <a:spLocks noChangeShapeType="1"/>
                </p:cNvSpPr>
                <p:nvPr/>
              </p:nvSpPr>
              <p:spPr bwMode="white">
                <a:xfrm>
                  <a:off x="1728" y="0"/>
                  <a:ext cx="0" cy="432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180" name="Line 36">
                  <a:extLst>
                    <a:ext uri="{FF2B5EF4-FFF2-40B4-BE49-F238E27FC236}">
                      <a16:creationId xmlns:a16="http://schemas.microsoft.com/office/drawing/2014/main" id="{A03AA4C6-04B7-41FA-BD44-20C408F4E9B0}"/>
                    </a:ext>
                  </a:extLst>
                </p:cNvPr>
                <p:cNvSpPr>
                  <a:spLocks noChangeShapeType="1"/>
                </p:cNvSpPr>
                <p:nvPr/>
              </p:nvSpPr>
              <p:spPr bwMode="white">
                <a:xfrm>
                  <a:off x="1920" y="0"/>
                  <a:ext cx="0" cy="432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181" name="Line 37">
                  <a:extLst>
                    <a:ext uri="{FF2B5EF4-FFF2-40B4-BE49-F238E27FC236}">
                      <a16:creationId xmlns:a16="http://schemas.microsoft.com/office/drawing/2014/main" id="{7635C788-651F-4DE4-82AD-34D982C668B3}"/>
                    </a:ext>
                  </a:extLst>
                </p:cNvPr>
                <p:cNvSpPr>
                  <a:spLocks noChangeShapeType="1"/>
                </p:cNvSpPr>
                <p:nvPr/>
              </p:nvSpPr>
              <p:spPr bwMode="white">
                <a:xfrm>
                  <a:off x="2112" y="0"/>
                  <a:ext cx="0" cy="432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182" name="Line 38">
                  <a:extLst>
                    <a:ext uri="{FF2B5EF4-FFF2-40B4-BE49-F238E27FC236}">
                      <a16:creationId xmlns:a16="http://schemas.microsoft.com/office/drawing/2014/main" id="{F360FC4E-2DA4-42D6-B3BD-ECB0DF6EE88D}"/>
                    </a:ext>
                  </a:extLst>
                </p:cNvPr>
                <p:cNvSpPr>
                  <a:spLocks noChangeShapeType="1"/>
                </p:cNvSpPr>
                <p:nvPr/>
              </p:nvSpPr>
              <p:spPr bwMode="white">
                <a:xfrm>
                  <a:off x="2304" y="0"/>
                  <a:ext cx="0" cy="432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183" name="Line 39">
                  <a:extLst>
                    <a:ext uri="{FF2B5EF4-FFF2-40B4-BE49-F238E27FC236}">
                      <a16:creationId xmlns:a16="http://schemas.microsoft.com/office/drawing/2014/main" id="{C3EE4C56-0AB8-422B-9003-F10A01BFE626}"/>
                    </a:ext>
                  </a:extLst>
                </p:cNvPr>
                <p:cNvSpPr>
                  <a:spLocks noChangeShapeType="1"/>
                </p:cNvSpPr>
                <p:nvPr/>
              </p:nvSpPr>
              <p:spPr bwMode="white">
                <a:xfrm>
                  <a:off x="2496" y="0"/>
                  <a:ext cx="0" cy="432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184" name="Line 40">
                  <a:extLst>
                    <a:ext uri="{FF2B5EF4-FFF2-40B4-BE49-F238E27FC236}">
                      <a16:creationId xmlns:a16="http://schemas.microsoft.com/office/drawing/2014/main" id="{60EF9DDA-96E0-428A-884B-124F330CA5B8}"/>
                    </a:ext>
                  </a:extLst>
                </p:cNvPr>
                <p:cNvSpPr>
                  <a:spLocks noChangeShapeType="1"/>
                </p:cNvSpPr>
                <p:nvPr/>
              </p:nvSpPr>
              <p:spPr bwMode="white">
                <a:xfrm>
                  <a:off x="2688" y="0"/>
                  <a:ext cx="0" cy="432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185" name="Line 41">
                  <a:extLst>
                    <a:ext uri="{FF2B5EF4-FFF2-40B4-BE49-F238E27FC236}">
                      <a16:creationId xmlns:a16="http://schemas.microsoft.com/office/drawing/2014/main" id="{63EEF620-E76B-4B55-A7B0-45A2ADE4AB68}"/>
                    </a:ext>
                  </a:extLst>
                </p:cNvPr>
                <p:cNvSpPr>
                  <a:spLocks noChangeShapeType="1"/>
                </p:cNvSpPr>
                <p:nvPr/>
              </p:nvSpPr>
              <p:spPr bwMode="white">
                <a:xfrm>
                  <a:off x="2880" y="0"/>
                  <a:ext cx="0" cy="432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186" name="Line 42">
                  <a:extLst>
                    <a:ext uri="{FF2B5EF4-FFF2-40B4-BE49-F238E27FC236}">
                      <a16:creationId xmlns:a16="http://schemas.microsoft.com/office/drawing/2014/main" id="{E55FFFAE-DE36-4D7C-9D70-9FDF60FBDDC2}"/>
                    </a:ext>
                  </a:extLst>
                </p:cNvPr>
                <p:cNvSpPr>
                  <a:spLocks noChangeShapeType="1"/>
                </p:cNvSpPr>
                <p:nvPr/>
              </p:nvSpPr>
              <p:spPr bwMode="white">
                <a:xfrm>
                  <a:off x="3072" y="0"/>
                  <a:ext cx="0" cy="432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187" name="Line 43">
                  <a:extLst>
                    <a:ext uri="{FF2B5EF4-FFF2-40B4-BE49-F238E27FC236}">
                      <a16:creationId xmlns:a16="http://schemas.microsoft.com/office/drawing/2014/main" id="{6DF880E4-372B-47EA-AB19-A712ADDCC95D}"/>
                    </a:ext>
                  </a:extLst>
                </p:cNvPr>
                <p:cNvSpPr>
                  <a:spLocks noChangeShapeType="1"/>
                </p:cNvSpPr>
                <p:nvPr/>
              </p:nvSpPr>
              <p:spPr bwMode="white">
                <a:xfrm>
                  <a:off x="3264" y="0"/>
                  <a:ext cx="0" cy="432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188" name="Line 44">
                  <a:extLst>
                    <a:ext uri="{FF2B5EF4-FFF2-40B4-BE49-F238E27FC236}">
                      <a16:creationId xmlns:a16="http://schemas.microsoft.com/office/drawing/2014/main" id="{A18E7C61-C0C3-4CD5-8F8F-E042A68BEB13}"/>
                    </a:ext>
                  </a:extLst>
                </p:cNvPr>
                <p:cNvSpPr>
                  <a:spLocks noChangeShapeType="1"/>
                </p:cNvSpPr>
                <p:nvPr/>
              </p:nvSpPr>
              <p:spPr bwMode="white">
                <a:xfrm>
                  <a:off x="3456" y="0"/>
                  <a:ext cx="0" cy="432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189" name="Line 45">
                  <a:extLst>
                    <a:ext uri="{FF2B5EF4-FFF2-40B4-BE49-F238E27FC236}">
                      <a16:creationId xmlns:a16="http://schemas.microsoft.com/office/drawing/2014/main" id="{B2779EB8-CE55-40AF-8869-44C41CBADBC7}"/>
                    </a:ext>
                  </a:extLst>
                </p:cNvPr>
                <p:cNvSpPr>
                  <a:spLocks noChangeShapeType="1"/>
                </p:cNvSpPr>
                <p:nvPr/>
              </p:nvSpPr>
              <p:spPr bwMode="white">
                <a:xfrm>
                  <a:off x="3648" y="0"/>
                  <a:ext cx="0" cy="432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190" name="Line 46">
                  <a:extLst>
                    <a:ext uri="{FF2B5EF4-FFF2-40B4-BE49-F238E27FC236}">
                      <a16:creationId xmlns:a16="http://schemas.microsoft.com/office/drawing/2014/main" id="{660C27BC-C7F0-4ED3-BC1C-6F24E0CDA8FA}"/>
                    </a:ext>
                  </a:extLst>
                </p:cNvPr>
                <p:cNvSpPr>
                  <a:spLocks noChangeShapeType="1"/>
                </p:cNvSpPr>
                <p:nvPr/>
              </p:nvSpPr>
              <p:spPr bwMode="white">
                <a:xfrm>
                  <a:off x="3840" y="0"/>
                  <a:ext cx="0" cy="432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191" name="Line 47">
                  <a:extLst>
                    <a:ext uri="{FF2B5EF4-FFF2-40B4-BE49-F238E27FC236}">
                      <a16:creationId xmlns:a16="http://schemas.microsoft.com/office/drawing/2014/main" id="{530C1E11-6DC2-4AA2-918F-4BB184875473}"/>
                    </a:ext>
                  </a:extLst>
                </p:cNvPr>
                <p:cNvSpPr>
                  <a:spLocks noChangeShapeType="1"/>
                </p:cNvSpPr>
                <p:nvPr/>
              </p:nvSpPr>
              <p:spPr bwMode="white">
                <a:xfrm>
                  <a:off x="4032" y="0"/>
                  <a:ext cx="0" cy="432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192" name="Line 48">
                  <a:extLst>
                    <a:ext uri="{FF2B5EF4-FFF2-40B4-BE49-F238E27FC236}">
                      <a16:creationId xmlns:a16="http://schemas.microsoft.com/office/drawing/2014/main" id="{E72228B2-1D72-4569-945C-81E1BB239EAF}"/>
                    </a:ext>
                  </a:extLst>
                </p:cNvPr>
                <p:cNvSpPr>
                  <a:spLocks noChangeShapeType="1"/>
                </p:cNvSpPr>
                <p:nvPr/>
              </p:nvSpPr>
              <p:spPr bwMode="white">
                <a:xfrm>
                  <a:off x="4224" y="0"/>
                  <a:ext cx="0" cy="432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193" name="Line 49">
                  <a:extLst>
                    <a:ext uri="{FF2B5EF4-FFF2-40B4-BE49-F238E27FC236}">
                      <a16:creationId xmlns:a16="http://schemas.microsoft.com/office/drawing/2014/main" id="{B2A68105-CDA4-4E41-BCB3-5FC3C44156F2}"/>
                    </a:ext>
                  </a:extLst>
                </p:cNvPr>
                <p:cNvSpPr>
                  <a:spLocks noChangeShapeType="1"/>
                </p:cNvSpPr>
                <p:nvPr/>
              </p:nvSpPr>
              <p:spPr bwMode="white">
                <a:xfrm>
                  <a:off x="4416" y="0"/>
                  <a:ext cx="0" cy="432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194" name="Line 50">
                  <a:extLst>
                    <a:ext uri="{FF2B5EF4-FFF2-40B4-BE49-F238E27FC236}">
                      <a16:creationId xmlns:a16="http://schemas.microsoft.com/office/drawing/2014/main" id="{A1D1488F-B7A1-4920-98BF-A397CAF81DFA}"/>
                    </a:ext>
                  </a:extLst>
                </p:cNvPr>
                <p:cNvSpPr>
                  <a:spLocks noChangeShapeType="1"/>
                </p:cNvSpPr>
                <p:nvPr/>
              </p:nvSpPr>
              <p:spPr bwMode="white">
                <a:xfrm>
                  <a:off x="4608" y="0"/>
                  <a:ext cx="0" cy="432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195" name="Line 51">
                  <a:extLst>
                    <a:ext uri="{FF2B5EF4-FFF2-40B4-BE49-F238E27FC236}">
                      <a16:creationId xmlns:a16="http://schemas.microsoft.com/office/drawing/2014/main" id="{9082DDF4-9CBB-44E1-AC66-68BED07156A3}"/>
                    </a:ext>
                  </a:extLst>
                </p:cNvPr>
                <p:cNvSpPr>
                  <a:spLocks noChangeShapeType="1"/>
                </p:cNvSpPr>
                <p:nvPr/>
              </p:nvSpPr>
              <p:spPr bwMode="white">
                <a:xfrm>
                  <a:off x="4800" y="0"/>
                  <a:ext cx="0" cy="432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196" name="Line 52">
                  <a:extLst>
                    <a:ext uri="{FF2B5EF4-FFF2-40B4-BE49-F238E27FC236}">
                      <a16:creationId xmlns:a16="http://schemas.microsoft.com/office/drawing/2014/main" id="{4A6F416B-B12D-4172-85C6-10F1BAEFEF88}"/>
                    </a:ext>
                  </a:extLst>
                </p:cNvPr>
                <p:cNvSpPr>
                  <a:spLocks noChangeShapeType="1"/>
                </p:cNvSpPr>
                <p:nvPr/>
              </p:nvSpPr>
              <p:spPr bwMode="white">
                <a:xfrm>
                  <a:off x="4992" y="0"/>
                  <a:ext cx="0" cy="432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197" name="Line 53">
                  <a:extLst>
                    <a:ext uri="{FF2B5EF4-FFF2-40B4-BE49-F238E27FC236}">
                      <a16:creationId xmlns:a16="http://schemas.microsoft.com/office/drawing/2014/main" id="{CC4EB657-3CCA-4E3C-B952-75452E016D80}"/>
                    </a:ext>
                  </a:extLst>
                </p:cNvPr>
                <p:cNvSpPr>
                  <a:spLocks noChangeShapeType="1"/>
                </p:cNvSpPr>
                <p:nvPr/>
              </p:nvSpPr>
              <p:spPr bwMode="white">
                <a:xfrm>
                  <a:off x="5184" y="0"/>
                  <a:ext cx="0" cy="432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198" name="Line 54">
                  <a:extLst>
                    <a:ext uri="{FF2B5EF4-FFF2-40B4-BE49-F238E27FC236}">
                      <a16:creationId xmlns:a16="http://schemas.microsoft.com/office/drawing/2014/main" id="{73C2DE14-0124-46C9-9ADC-E56F2CD93E3C}"/>
                    </a:ext>
                  </a:extLst>
                </p:cNvPr>
                <p:cNvSpPr>
                  <a:spLocks noChangeShapeType="1"/>
                </p:cNvSpPr>
                <p:nvPr/>
              </p:nvSpPr>
              <p:spPr bwMode="white">
                <a:xfrm>
                  <a:off x="5376" y="0"/>
                  <a:ext cx="0" cy="432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199" name="Line 55">
                  <a:extLst>
                    <a:ext uri="{FF2B5EF4-FFF2-40B4-BE49-F238E27FC236}">
                      <a16:creationId xmlns:a16="http://schemas.microsoft.com/office/drawing/2014/main" id="{E2AD39F3-2991-4EBA-AB7E-6E016972F465}"/>
                    </a:ext>
                  </a:extLst>
                </p:cNvPr>
                <p:cNvSpPr>
                  <a:spLocks noChangeShapeType="1"/>
                </p:cNvSpPr>
                <p:nvPr/>
              </p:nvSpPr>
              <p:spPr bwMode="white">
                <a:xfrm>
                  <a:off x="5568" y="0"/>
                  <a:ext cx="0" cy="432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
            <p:nvSpPr>
              <p:cNvPr id="6200" name="Line 56">
                <a:extLst>
                  <a:ext uri="{FF2B5EF4-FFF2-40B4-BE49-F238E27FC236}">
                    <a16:creationId xmlns:a16="http://schemas.microsoft.com/office/drawing/2014/main" id="{1AF8A628-5FC9-4EB2-9F72-C637E62C1022}"/>
                  </a:ext>
                </a:extLst>
              </p:cNvPr>
              <p:cNvSpPr>
                <a:spLocks noChangeShapeType="1"/>
              </p:cNvSpPr>
              <p:nvPr/>
            </p:nvSpPr>
            <p:spPr bwMode="ltGray">
              <a:xfrm>
                <a:off x="5568" y="0"/>
                <a:ext cx="0" cy="1488"/>
              </a:xfrm>
              <a:prstGeom prst="line">
                <a:avLst/>
              </a:prstGeom>
              <a:noFill/>
              <a:ln w="9525">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grpSp>
          <p:nvGrpSpPr>
            <p:cNvPr id="6220" name="Group 76">
              <a:extLst>
                <a:ext uri="{FF2B5EF4-FFF2-40B4-BE49-F238E27FC236}">
                  <a16:creationId xmlns:a16="http://schemas.microsoft.com/office/drawing/2014/main" id="{575A5C63-4442-40F9-8583-E2D5E3A86FC5}"/>
                </a:ext>
              </a:extLst>
            </p:cNvPr>
            <p:cNvGrpSpPr>
              <a:grpSpLocks/>
            </p:cNvGrpSpPr>
            <p:nvPr userDrawn="1"/>
          </p:nvGrpSpPr>
          <p:grpSpPr bwMode="auto">
            <a:xfrm>
              <a:off x="3" y="559"/>
              <a:ext cx="4192" cy="1796"/>
              <a:chOff x="3" y="559"/>
              <a:chExt cx="4192" cy="1796"/>
            </a:xfrm>
          </p:grpSpPr>
          <p:sp>
            <p:nvSpPr>
              <p:cNvPr id="6209" name="Line 65">
                <a:extLst>
                  <a:ext uri="{FF2B5EF4-FFF2-40B4-BE49-F238E27FC236}">
                    <a16:creationId xmlns:a16="http://schemas.microsoft.com/office/drawing/2014/main" id="{7668C03B-E69A-400D-88D5-4F801CBEE26B}"/>
                  </a:ext>
                </a:extLst>
              </p:cNvPr>
              <p:cNvSpPr>
                <a:spLocks noChangeShapeType="1"/>
              </p:cNvSpPr>
              <p:nvPr/>
            </p:nvSpPr>
            <p:spPr bwMode="ltGray">
              <a:xfrm>
                <a:off x="506" y="559"/>
                <a:ext cx="0" cy="1796"/>
              </a:xfrm>
              <a:prstGeom prst="line">
                <a:avLst/>
              </a:prstGeom>
              <a:noFill/>
              <a:ln w="9525">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207" name="Line 63">
                <a:extLst>
                  <a:ext uri="{FF2B5EF4-FFF2-40B4-BE49-F238E27FC236}">
                    <a16:creationId xmlns:a16="http://schemas.microsoft.com/office/drawing/2014/main" id="{6F9BC83A-8006-49EE-A69E-61C1B87238C3}"/>
                  </a:ext>
                </a:extLst>
              </p:cNvPr>
              <p:cNvSpPr>
                <a:spLocks noChangeShapeType="1"/>
              </p:cNvSpPr>
              <p:nvPr/>
            </p:nvSpPr>
            <p:spPr bwMode="ltGray">
              <a:xfrm flipH="1" flipV="1">
                <a:off x="3" y="1924"/>
                <a:ext cx="3211" cy="1"/>
              </a:xfrm>
              <a:prstGeom prst="line">
                <a:avLst/>
              </a:prstGeom>
              <a:noFill/>
              <a:ln w="9525">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208" name="Line 64">
                <a:extLst>
                  <a:ext uri="{FF2B5EF4-FFF2-40B4-BE49-F238E27FC236}">
                    <a16:creationId xmlns:a16="http://schemas.microsoft.com/office/drawing/2014/main" id="{0C22844C-5670-4613-8DA9-E27D4A6D78FE}"/>
                  </a:ext>
                </a:extLst>
              </p:cNvPr>
              <p:cNvSpPr>
                <a:spLocks noChangeShapeType="1"/>
              </p:cNvSpPr>
              <p:nvPr/>
            </p:nvSpPr>
            <p:spPr bwMode="ltGray">
              <a:xfrm flipH="1" flipV="1">
                <a:off x="384" y="938"/>
                <a:ext cx="3811" cy="1"/>
              </a:xfrm>
              <a:prstGeom prst="line">
                <a:avLst/>
              </a:prstGeom>
              <a:noFill/>
              <a:ln w="9525">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210" name="Arc 66">
                <a:extLst>
                  <a:ext uri="{FF2B5EF4-FFF2-40B4-BE49-F238E27FC236}">
                    <a16:creationId xmlns:a16="http://schemas.microsoft.com/office/drawing/2014/main" id="{777CDB8D-F073-4452-9C3F-9FFD80A2C5E8}"/>
                  </a:ext>
                </a:extLst>
              </p:cNvPr>
              <p:cNvSpPr>
                <a:spLocks/>
              </p:cNvSpPr>
              <p:nvPr/>
            </p:nvSpPr>
            <p:spPr bwMode="ltGray">
              <a:xfrm rot="16200000" flipH="1">
                <a:off x="426" y="860"/>
                <a:ext cx="156" cy="157"/>
              </a:xfrm>
              <a:custGeom>
                <a:avLst/>
                <a:gdLst>
                  <a:gd name="G0" fmla="+- 21595 0 0"/>
                  <a:gd name="G1" fmla="+- 21600 0 0"/>
                  <a:gd name="G2" fmla="+- 21600 0 0"/>
                  <a:gd name="T0" fmla="*/ 21114 w 43195"/>
                  <a:gd name="T1" fmla="*/ 5 h 43200"/>
                  <a:gd name="T2" fmla="*/ 0 w 43195"/>
                  <a:gd name="T3" fmla="*/ 22056 h 43200"/>
                  <a:gd name="T4" fmla="*/ 21595 w 43195"/>
                  <a:gd name="T5" fmla="*/ 21600 h 43200"/>
                </a:gdLst>
                <a:ahLst/>
                <a:cxnLst>
                  <a:cxn ang="0">
                    <a:pos x="T0" y="T1"/>
                  </a:cxn>
                  <a:cxn ang="0">
                    <a:pos x="T2" y="T3"/>
                  </a:cxn>
                  <a:cxn ang="0">
                    <a:pos x="T4" y="T5"/>
                  </a:cxn>
                </a:cxnLst>
                <a:rect l="0" t="0" r="r" b="b"/>
                <a:pathLst>
                  <a:path w="43195" h="43200" fill="none" extrusionOk="0">
                    <a:moveTo>
                      <a:pt x="21114" y="5"/>
                    </a:moveTo>
                    <a:cubicBezTo>
                      <a:pt x="21274" y="1"/>
                      <a:pt x="21434" y="0"/>
                      <a:pt x="21595" y="0"/>
                    </a:cubicBezTo>
                    <a:cubicBezTo>
                      <a:pt x="33524" y="0"/>
                      <a:pt x="43195" y="9670"/>
                      <a:pt x="43195" y="21600"/>
                    </a:cubicBezTo>
                    <a:cubicBezTo>
                      <a:pt x="43195" y="33529"/>
                      <a:pt x="33524" y="43200"/>
                      <a:pt x="21595" y="43200"/>
                    </a:cubicBezTo>
                    <a:cubicBezTo>
                      <a:pt x="9843" y="43200"/>
                      <a:pt x="247" y="33805"/>
                      <a:pt x="-1" y="22056"/>
                    </a:cubicBezTo>
                  </a:path>
                  <a:path w="43195" h="43200" stroke="0" extrusionOk="0">
                    <a:moveTo>
                      <a:pt x="21114" y="5"/>
                    </a:moveTo>
                    <a:cubicBezTo>
                      <a:pt x="21274" y="1"/>
                      <a:pt x="21434" y="0"/>
                      <a:pt x="21595" y="0"/>
                    </a:cubicBezTo>
                    <a:cubicBezTo>
                      <a:pt x="33524" y="0"/>
                      <a:pt x="43195" y="9670"/>
                      <a:pt x="43195" y="21600"/>
                    </a:cubicBezTo>
                    <a:cubicBezTo>
                      <a:pt x="43195" y="33529"/>
                      <a:pt x="33524" y="43200"/>
                      <a:pt x="21595" y="43200"/>
                    </a:cubicBezTo>
                    <a:cubicBezTo>
                      <a:pt x="9843" y="43200"/>
                      <a:pt x="247" y="33805"/>
                      <a:pt x="-1" y="22056"/>
                    </a:cubicBezTo>
                    <a:lnTo>
                      <a:pt x="21595" y="21600"/>
                    </a:lnTo>
                    <a:close/>
                  </a:path>
                </a:pathLst>
              </a:custGeom>
              <a:noFill/>
              <a:ln w="9525">
                <a:solidFill>
                  <a:schemeClr val="hlink"/>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grpSp>
          <p:nvGrpSpPr>
            <p:cNvPr id="6219" name="Group 75">
              <a:extLst>
                <a:ext uri="{FF2B5EF4-FFF2-40B4-BE49-F238E27FC236}">
                  <a16:creationId xmlns:a16="http://schemas.microsoft.com/office/drawing/2014/main" id="{2229D5A0-BC0C-487D-B57C-24B9617320C8}"/>
                </a:ext>
              </a:extLst>
            </p:cNvPr>
            <p:cNvGrpSpPr>
              <a:grpSpLocks/>
            </p:cNvGrpSpPr>
            <p:nvPr userDrawn="1"/>
          </p:nvGrpSpPr>
          <p:grpSpPr bwMode="auto">
            <a:xfrm>
              <a:off x="1480" y="1952"/>
              <a:ext cx="3808" cy="1812"/>
              <a:chOff x="1480" y="1952"/>
              <a:chExt cx="3808" cy="1812"/>
            </a:xfrm>
          </p:grpSpPr>
          <p:sp>
            <p:nvSpPr>
              <p:cNvPr id="6211" name="Line 67">
                <a:extLst>
                  <a:ext uri="{FF2B5EF4-FFF2-40B4-BE49-F238E27FC236}">
                    <a16:creationId xmlns:a16="http://schemas.microsoft.com/office/drawing/2014/main" id="{5B874E4E-B027-40B5-B97C-124A0381D257}"/>
                  </a:ext>
                </a:extLst>
              </p:cNvPr>
              <p:cNvSpPr>
                <a:spLocks noChangeShapeType="1"/>
              </p:cNvSpPr>
              <p:nvPr/>
            </p:nvSpPr>
            <p:spPr bwMode="ltGray">
              <a:xfrm flipV="1">
                <a:off x="1480" y="3442"/>
                <a:ext cx="3808" cy="0"/>
              </a:xfrm>
              <a:prstGeom prst="line">
                <a:avLst/>
              </a:prstGeom>
              <a:noFill/>
              <a:ln w="9525">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212" name="Line 68">
                <a:extLst>
                  <a:ext uri="{FF2B5EF4-FFF2-40B4-BE49-F238E27FC236}">
                    <a16:creationId xmlns:a16="http://schemas.microsoft.com/office/drawing/2014/main" id="{D54E2A48-09AC-446F-B83D-98E013A19667}"/>
                  </a:ext>
                </a:extLst>
              </p:cNvPr>
              <p:cNvSpPr>
                <a:spLocks noChangeShapeType="1"/>
              </p:cNvSpPr>
              <p:nvPr/>
            </p:nvSpPr>
            <p:spPr bwMode="ltGray">
              <a:xfrm flipH="1">
                <a:off x="5172" y="1952"/>
                <a:ext cx="0" cy="1812"/>
              </a:xfrm>
              <a:prstGeom prst="line">
                <a:avLst/>
              </a:prstGeom>
              <a:noFill/>
              <a:ln w="9525">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213" name="Arc 69">
                <a:extLst>
                  <a:ext uri="{FF2B5EF4-FFF2-40B4-BE49-F238E27FC236}">
                    <a16:creationId xmlns:a16="http://schemas.microsoft.com/office/drawing/2014/main" id="{DF0A57C7-1501-45D5-8B17-36DBA4F12893}"/>
                  </a:ext>
                </a:extLst>
              </p:cNvPr>
              <p:cNvSpPr>
                <a:spLocks/>
              </p:cNvSpPr>
              <p:nvPr/>
            </p:nvSpPr>
            <p:spPr bwMode="ltGray">
              <a:xfrm rot="5400000">
                <a:off x="5097" y="3346"/>
                <a:ext cx="156" cy="157"/>
              </a:xfrm>
              <a:custGeom>
                <a:avLst/>
                <a:gdLst>
                  <a:gd name="G0" fmla="+- 21595 0 0"/>
                  <a:gd name="G1" fmla="+- 21600 0 0"/>
                  <a:gd name="G2" fmla="+- 21600 0 0"/>
                  <a:gd name="T0" fmla="*/ 21114 w 43195"/>
                  <a:gd name="T1" fmla="*/ 5 h 43200"/>
                  <a:gd name="T2" fmla="*/ 0 w 43195"/>
                  <a:gd name="T3" fmla="*/ 22056 h 43200"/>
                  <a:gd name="T4" fmla="*/ 21595 w 43195"/>
                  <a:gd name="T5" fmla="*/ 21600 h 43200"/>
                </a:gdLst>
                <a:ahLst/>
                <a:cxnLst>
                  <a:cxn ang="0">
                    <a:pos x="T0" y="T1"/>
                  </a:cxn>
                  <a:cxn ang="0">
                    <a:pos x="T2" y="T3"/>
                  </a:cxn>
                  <a:cxn ang="0">
                    <a:pos x="T4" y="T5"/>
                  </a:cxn>
                </a:cxnLst>
                <a:rect l="0" t="0" r="r" b="b"/>
                <a:pathLst>
                  <a:path w="43195" h="43200" fill="none" extrusionOk="0">
                    <a:moveTo>
                      <a:pt x="21114" y="5"/>
                    </a:moveTo>
                    <a:cubicBezTo>
                      <a:pt x="21274" y="1"/>
                      <a:pt x="21434" y="0"/>
                      <a:pt x="21595" y="0"/>
                    </a:cubicBezTo>
                    <a:cubicBezTo>
                      <a:pt x="33524" y="0"/>
                      <a:pt x="43195" y="9670"/>
                      <a:pt x="43195" y="21600"/>
                    </a:cubicBezTo>
                    <a:cubicBezTo>
                      <a:pt x="43195" y="33529"/>
                      <a:pt x="33524" y="43200"/>
                      <a:pt x="21595" y="43200"/>
                    </a:cubicBezTo>
                    <a:cubicBezTo>
                      <a:pt x="9843" y="43200"/>
                      <a:pt x="247" y="33805"/>
                      <a:pt x="-1" y="22056"/>
                    </a:cubicBezTo>
                  </a:path>
                  <a:path w="43195" h="43200" stroke="0" extrusionOk="0">
                    <a:moveTo>
                      <a:pt x="21114" y="5"/>
                    </a:moveTo>
                    <a:cubicBezTo>
                      <a:pt x="21274" y="1"/>
                      <a:pt x="21434" y="0"/>
                      <a:pt x="21595" y="0"/>
                    </a:cubicBezTo>
                    <a:cubicBezTo>
                      <a:pt x="33524" y="0"/>
                      <a:pt x="43195" y="9670"/>
                      <a:pt x="43195" y="21600"/>
                    </a:cubicBezTo>
                    <a:cubicBezTo>
                      <a:pt x="43195" y="33529"/>
                      <a:pt x="33524" y="43200"/>
                      <a:pt x="21595" y="43200"/>
                    </a:cubicBezTo>
                    <a:cubicBezTo>
                      <a:pt x="9843" y="43200"/>
                      <a:pt x="247" y="33805"/>
                      <a:pt x="-1" y="22056"/>
                    </a:cubicBezTo>
                    <a:lnTo>
                      <a:pt x="21595" y="21600"/>
                    </a:lnTo>
                    <a:close/>
                  </a:path>
                </a:pathLst>
              </a:custGeom>
              <a:noFill/>
              <a:ln w="9525">
                <a:solidFill>
                  <a:schemeClr val="hlink"/>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grpSp>
      <p:sp>
        <p:nvSpPr>
          <p:cNvPr id="6201" name="Rectangle 57">
            <a:extLst>
              <a:ext uri="{FF2B5EF4-FFF2-40B4-BE49-F238E27FC236}">
                <a16:creationId xmlns:a16="http://schemas.microsoft.com/office/drawing/2014/main" id="{2C0F2C64-2429-4135-9918-17834C83EC9B}"/>
              </a:ext>
            </a:extLst>
          </p:cNvPr>
          <p:cNvSpPr>
            <a:spLocks noGrp="1" noChangeArrowheads="1"/>
          </p:cNvSpPr>
          <p:nvPr>
            <p:ph type="ctrTitle"/>
          </p:nvPr>
        </p:nvSpPr>
        <p:spPr>
          <a:xfrm>
            <a:off x="990600" y="1752600"/>
            <a:ext cx="7772400" cy="1143000"/>
          </a:xfrm>
        </p:spPr>
        <p:txBody>
          <a:bodyPr anchor="b"/>
          <a:lstStyle>
            <a:lvl1pPr>
              <a:defRPr/>
            </a:lvl1pPr>
          </a:lstStyle>
          <a:p>
            <a:pPr lvl="0"/>
            <a:r>
              <a:rPr lang="en-US" altLang="en-US" noProof="0"/>
              <a:t>Click to edit Master title style</a:t>
            </a:r>
          </a:p>
        </p:txBody>
      </p:sp>
      <p:sp>
        <p:nvSpPr>
          <p:cNvPr id="6202" name="Rectangle 58" descr="Rectangle: Click to edit Master text styles&#10;Second level&#10;Third level&#10;Fourth level&#10;Fifth level">
            <a:extLst>
              <a:ext uri="{FF2B5EF4-FFF2-40B4-BE49-F238E27FC236}">
                <a16:creationId xmlns:a16="http://schemas.microsoft.com/office/drawing/2014/main" id="{449BF9CF-73A4-43AD-8362-70C9E9AD314A}"/>
              </a:ext>
            </a:extLst>
          </p:cNvPr>
          <p:cNvSpPr>
            <a:spLocks noGrp="1" noChangeArrowheads="1"/>
          </p:cNvSpPr>
          <p:nvPr>
            <p:ph type="subTitle" idx="1"/>
          </p:nvPr>
        </p:nvSpPr>
        <p:spPr>
          <a:xfrm>
            <a:off x="990600" y="3309938"/>
            <a:ext cx="6400800" cy="1752600"/>
          </a:xfrm>
        </p:spPr>
        <p:txBody>
          <a:bodyPr/>
          <a:lstStyle>
            <a:lvl1pPr marL="0" indent="0">
              <a:buFont typeface="Wingdings" panose="05000000000000000000" pitchFamily="2" charset="2"/>
              <a:buNone/>
              <a:defRPr/>
            </a:lvl1pPr>
          </a:lstStyle>
          <a:p>
            <a:pPr lvl="0"/>
            <a:r>
              <a:rPr lang="en-US" altLang="en-US" noProof="0"/>
              <a:t>Click to edit Master subtitle style</a:t>
            </a:r>
          </a:p>
        </p:txBody>
      </p:sp>
      <p:sp>
        <p:nvSpPr>
          <p:cNvPr id="6215" name="Rectangle 71">
            <a:extLst>
              <a:ext uri="{FF2B5EF4-FFF2-40B4-BE49-F238E27FC236}">
                <a16:creationId xmlns:a16="http://schemas.microsoft.com/office/drawing/2014/main" id="{CFA7650A-1CFE-4BB1-B2D9-1CFBF5036937}"/>
              </a:ext>
            </a:extLst>
          </p:cNvPr>
          <p:cNvSpPr>
            <a:spLocks noGrp="1" noChangeArrowheads="1"/>
          </p:cNvSpPr>
          <p:nvPr>
            <p:ph type="dt" sz="quarter" idx="2"/>
          </p:nvPr>
        </p:nvSpPr>
        <p:spPr/>
        <p:txBody>
          <a:bodyPr/>
          <a:lstStyle>
            <a:lvl1pPr>
              <a:defRPr/>
            </a:lvl1pPr>
          </a:lstStyle>
          <a:p>
            <a:endParaRPr lang="en-US" altLang="en-US"/>
          </a:p>
        </p:txBody>
      </p:sp>
      <p:sp>
        <p:nvSpPr>
          <p:cNvPr id="6216" name="Rectangle 72">
            <a:extLst>
              <a:ext uri="{FF2B5EF4-FFF2-40B4-BE49-F238E27FC236}">
                <a16:creationId xmlns:a16="http://schemas.microsoft.com/office/drawing/2014/main" id="{4A1AA13A-87D2-40B6-9A97-D7C591CCC766}"/>
              </a:ext>
            </a:extLst>
          </p:cNvPr>
          <p:cNvSpPr>
            <a:spLocks noGrp="1" noChangeArrowheads="1"/>
          </p:cNvSpPr>
          <p:nvPr>
            <p:ph type="ftr" sz="quarter" idx="3"/>
          </p:nvPr>
        </p:nvSpPr>
        <p:spPr/>
        <p:txBody>
          <a:bodyPr/>
          <a:lstStyle>
            <a:lvl1pPr>
              <a:defRPr/>
            </a:lvl1pPr>
          </a:lstStyle>
          <a:p>
            <a:endParaRPr lang="en-US" altLang="en-US"/>
          </a:p>
        </p:txBody>
      </p:sp>
      <p:sp>
        <p:nvSpPr>
          <p:cNvPr id="6217" name="Rectangle 73">
            <a:extLst>
              <a:ext uri="{FF2B5EF4-FFF2-40B4-BE49-F238E27FC236}">
                <a16:creationId xmlns:a16="http://schemas.microsoft.com/office/drawing/2014/main" id="{C3E6A29E-A710-4B65-94F3-9AF4DDAE7369}"/>
              </a:ext>
            </a:extLst>
          </p:cNvPr>
          <p:cNvSpPr>
            <a:spLocks noGrp="1" noChangeArrowheads="1"/>
          </p:cNvSpPr>
          <p:nvPr>
            <p:ph type="sldNum" sz="quarter" idx="4"/>
          </p:nvPr>
        </p:nvSpPr>
        <p:spPr/>
        <p:txBody>
          <a:bodyPr/>
          <a:lstStyle>
            <a:lvl1pPr>
              <a:defRPr/>
            </a:lvl1pPr>
          </a:lstStyle>
          <a:p>
            <a:fld id="{C7844B0C-937D-4875-8394-35A714B504B8}" type="slidenum">
              <a:rPr lang="en-US" altLang="en-US"/>
              <a:pPr/>
              <a:t>‹#›</a:t>
            </a:fld>
            <a:endParaRPr lang="en-US"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914C94-D254-4DBC-875C-0DD9CB71F98C}"/>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0267AB7-06D3-451B-B0CA-1B9D52198AD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260E12C-70D9-4145-8885-98B7209DA406}"/>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312FE3F6-1D4D-4B1B-A6CB-FF40D72AA1E5}"/>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755C95BC-6C4B-46D1-9AD7-88834CBCB88B}"/>
              </a:ext>
            </a:extLst>
          </p:cNvPr>
          <p:cNvSpPr>
            <a:spLocks noGrp="1"/>
          </p:cNvSpPr>
          <p:nvPr>
            <p:ph type="sldNum" sz="quarter" idx="12"/>
          </p:nvPr>
        </p:nvSpPr>
        <p:spPr/>
        <p:txBody>
          <a:bodyPr/>
          <a:lstStyle>
            <a:lvl1pPr>
              <a:defRPr/>
            </a:lvl1pPr>
          </a:lstStyle>
          <a:p>
            <a:fld id="{0EF9218A-8D88-47B3-A4DF-A3336570ABE1}" type="slidenum">
              <a:rPr lang="en-US" altLang="en-US"/>
              <a:pPr/>
              <a:t>‹#›</a:t>
            </a:fld>
            <a:endParaRPr lang="en-US" altLang="en-US"/>
          </a:p>
        </p:txBody>
      </p:sp>
    </p:spTree>
    <p:extLst>
      <p:ext uri="{BB962C8B-B14F-4D97-AF65-F5344CB8AC3E}">
        <p14:creationId xmlns:p14="http://schemas.microsoft.com/office/powerpoint/2010/main" val="35227712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B557706-99D6-4E5B-88FC-022309779231}"/>
              </a:ext>
            </a:extLst>
          </p:cNvPr>
          <p:cNvSpPr>
            <a:spLocks noGrp="1"/>
          </p:cNvSpPr>
          <p:nvPr>
            <p:ph type="title" orient="vert"/>
          </p:nvPr>
        </p:nvSpPr>
        <p:spPr>
          <a:xfrm>
            <a:off x="6610350" y="304800"/>
            <a:ext cx="2000250" cy="5715000"/>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19BFF48-D08A-4DC5-ACB0-D46F0EDC2877}"/>
              </a:ext>
            </a:extLst>
          </p:cNvPr>
          <p:cNvSpPr>
            <a:spLocks noGrp="1"/>
          </p:cNvSpPr>
          <p:nvPr>
            <p:ph type="body" orient="vert" idx="1"/>
          </p:nvPr>
        </p:nvSpPr>
        <p:spPr>
          <a:xfrm>
            <a:off x="609600" y="304800"/>
            <a:ext cx="5848350" cy="5715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6A2C2EB-418E-4AFE-A4DD-65E0A3376D52}"/>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4014E3E0-1DB9-42A6-865C-B8DC8D25AE01}"/>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A6D1209A-4AFB-4EBD-93F4-4255C2A0F188}"/>
              </a:ext>
            </a:extLst>
          </p:cNvPr>
          <p:cNvSpPr>
            <a:spLocks noGrp="1"/>
          </p:cNvSpPr>
          <p:nvPr>
            <p:ph type="sldNum" sz="quarter" idx="12"/>
          </p:nvPr>
        </p:nvSpPr>
        <p:spPr/>
        <p:txBody>
          <a:bodyPr/>
          <a:lstStyle>
            <a:lvl1pPr>
              <a:defRPr/>
            </a:lvl1pPr>
          </a:lstStyle>
          <a:p>
            <a:fld id="{EC53F788-4AA1-44CE-A537-D812441491BF}" type="slidenum">
              <a:rPr lang="en-US" altLang="en-US"/>
              <a:pPr/>
              <a:t>‹#›</a:t>
            </a:fld>
            <a:endParaRPr lang="en-US" altLang="en-US"/>
          </a:p>
        </p:txBody>
      </p:sp>
    </p:spTree>
    <p:extLst>
      <p:ext uri="{BB962C8B-B14F-4D97-AF65-F5344CB8AC3E}">
        <p14:creationId xmlns:p14="http://schemas.microsoft.com/office/powerpoint/2010/main" val="25646695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E56DB0-A78D-47AE-9C41-F818E3A0CB1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BFB6828-9EEF-42D6-9649-A01E02EF2DC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05DC9CD-CB34-4451-BB5A-2972ADEDD6B0}"/>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6D6958C6-027B-4817-9C2F-65C66D983811}"/>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CD516E18-B2F1-41A1-B005-FB27232286DF}"/>
              </a:ext>
            </a:extLst>
          </p:cNvPr>
          <p:cNvSpPr>
            <a:spLocks noGrp="1"/>
          </p:cNvSpPr>
          <p:nvPr>
            <p:ph type="sldNum" sz="quarter" idx="12"/>
          </p:nvPr>
        </p:nvSpPr>
        <p:spPr/>
        <p:txBody>
          <a:bodyPr/>
          <a:lstStyle>
            <a:lvl1pPr>
              <a:defRPr/>
            </a:lvl1pPr>
          </a:lstStyle>
          <a:p>
            <a:fld id="{67A4BD6E-134F-40A7-9EF8-94BC3B36A295}" type="slidenum">
              <a:rPr lang="en-US" altLang="en-US"/>
              <a:pPr/>
              <a:t>‹#›</a:t>
            </a:fld>
            <a:endParaRPr lang="en-US" altLang="en-US"/>
          </a:p>
        </p:txBody>
      </p:sp>
    </p:spTree>
    <p:extLst>
      <p:ext uri="{BB962C8B-B14F-4D97-AF65-F5344CB8AC3E}">
        <p14:creationId xmlns:p14="http://schemas.microsoft.com/office/powerpoint/2010/main" val="42043974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D65E49-DD8D-48A9-B056-990CD457D77B}"/>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8D5AB340-8F79-48FB-9A5A-5ED817C6A1FF}"/>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Date Placeholder 3">
            <a:extLst>
              <a:ext uri="{FF2B5EF4-FFF2-40B4-BE49-F238E27FC236}">
                <a16:creationId xmlns:a16="http://schemas.microsoft.com/office/drawing/2014/main" id="{E0CAA4F2-F5AE-4174-B8BB-02D2A8A9E771}"/>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41BDA712-9AFF-48A4-8DEF-5BF18B1458F3}"/>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38D5270C-2F70-4B43-9758-AFF606C65220}"/>
              </a:ext>
            </a:extLst>
          </p:cNvPr>
          <p:cNvSpPr>
            <a:spLocks noGrp="1"/>
          </p:cNvSpPr>
          <p:nvPr>
            <p:ph type="sldNum" sz="quarter" idx="12"/>
          </p:nvPr>
        </p:nvSpPr>
        <p:spPr/>
        <p:txBody>
          <a:bodyPr/>
          <a:lstStyle>
            <a:lvl1pPr>
              <a:defRPr/>
            </a:lvl1pPr>
          </a:lstStyle>
          <a:p>
            <a:fld id="{F01ADA46-8202-4754-A8F2-020CDF96ED3E}" type="slidenum">
              <a:rPr lang="en-US" altLang="en-US"/>
              <a:pPr/>
              <a:t>‹#›</a:t>
            </a:fld>
            <a:endParaRPr lang="en-US" altLang="en-US"/>
          </a:p>
        </p:txBody>
      </p:sp>
    </p:spTree>
    <p:extLst>
      <p:ext uri="{BB962C8B-B14F-4D97-AF65-F5344CB8AC3E}">
        <p14:creationId xmlns:p14="http://schemas.microsoft.com/office/powerpoint/2010/main" val="12699813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D24FA5-1C50-491C-AF67-CA6A9C39AEF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4251CB9-A3A4-4771-9FBF-02C73E8ADF44}"/>
              </a:ext>
            </a:extLst>
          </p:cNvPr>
          <p:cNvSpPr>
            <a:spLocks noGrp="1"/>
          </p:cNvSpPr>
          <p:nvPr>
            <p:ph sz="half" idx="1"/>
          </p:nvPr>
        </p:nvSpPr>
        <p:spPr>
          <a:xfrm>
            <a:off x="838200" y="19050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5DDE3386-C445-4227-97FE-4C606613874F}"/>
              </a:ext>
            </a:extLst>
          </p:cNvPr>
          <p:cNvSpPr>
            <a:spLocks noGrp="1"/>
          </p:cNvSpPr>
          <p:nvPr>
            <p:ph sz="half" idx="2"/>
          </p:nvPr>
        </p:nvSpPr>
        <p:spPr>
          <a:xfrm>
            <a:off x="4800600" y="19050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6073EE84-FA15-4572-A2DB-1A6A499DC7D8}"/>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FA2F3E26-CA32-4948-87AA-234E6509C00C}"/>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66C2B304-6FC0-4953-A1CE-5097C3348AAE}"/>
              </a:ext>
            </a:extLst>
          </p:cNvPr>
          <p:cNvSpPr>
            <a:spLocks noGrp="1"/>
          </p:cNvSpPr>
          <p:nvPr>
            <p:ph type="sldNum" sz="quarter" idx="12"/>
          </p:nvPr>
        </p:nvSpPr>
        <p:spPr/>
        <p:txBody>
          <a:bodyPr/>
          <a:lstStyle>
            <a:lvl1pPr>
              <a:defRPr/>
            </a:lvl1pPr>
          </a:lstStyle>
          <a:p>
            <a:fld id="{C8450D8F-1FCF-4B99-9D5D-379FA368E1D6}" type="slidenum">
              <a:rPr lang="en-US" altLang="en-US"/>
              <a:pPr/>
              <a:t>‹#›</a:t>
            </a:fld>
            <a:endParaRPr lang="en-US" altLang="en-US"/>
          </a:p>
        </p:txBody>
      </p:sp>
    </p:spTree>
    <p:extLst>
      <p:ext uri="{BB962C8B-B14F-4D97-AF65-F5344CB8AC3E}">
        <p14:creationId xmlns:p14="http://schemas.microsoft.com/office/powerpoint/2010/main" val="20873597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7ABC28-22D9-4C32-B1EC-83D0E4336B30}"/>
              </a:ext>
            </a:extLst>
          </p:cNvPr>
          <p:cNvSpPr>
            <a:spLocks noGrp="1"/>
          </p:cNvSpPr>
          <p:nvPr>
            <p:ph type="title"/>
          </p:nvPr>
        </p:nvSpPr>
        <p:spPr>
          <a:xfrm>
            <a:off x="630238" y="365125"/>
            <a:ext cx="78867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2487907-271D-4969-AC8D-9AB37025F89C}"/>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4B77348-96D5-4F75-B32F-0E2D85BC0D03}"/>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F48D19C0-1B53-45BF-9377-0184D16D3744}"/>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30B0122-73DF-4FD9-BEEA-341A388C7D12}"/>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B790D9B8-C06E-493D-B59C-82BBA58B104D}"/>
              </a:ext>
            </a:extLst>
          </p:cNvPr>
          <p:cNvSpPr>
            <a:spLocks noGrp="1"/>
          </p:cNvSpPr>
          <p:nvPr>
            <p:ph type="dt" sz="half" idx="10"/>
          </p:nvPr>
        </p:nvSpPr>
        <p:spPr/>
        <p:txBody>
          <a:bodyPr/>
          <a:lstStyle>
            <a:lvl1pPr>
              <a:defRPr/>
            </a:lvl1pPr>
          </a:lstStyle>
          <a:p>
            <a:endParaRPr lang="en-US" altLang="en-US"/>
          </a:p>
        </p:txBody>
      </p:sp>
      <p:sp>
        <p:nvSpPr>
          <p:cNvPr id="8" name="Footer Placeholder 7">
            <a:extLst>
              <a:ext uri="{FF2B5EF4-FFF2-40B4-BE49-F238E27FC236}">
                <a16:creationId xmlns:a16="http://schemas.microsoft.com/office/drawing/2014/main" id="{2053FFEB-CD17-4307-86D9-D8FFF457069C}"/>
              </a:ext>
            </a:extLst>
          </p:cNvPr>
          <p:cNvSpPr>
            <a:spLocks noGrp="1"/>
          </p:cNvSpPr>
          <p:nvPr>
            <p:ph type="ftr" sz="quarter" idx="11"/>
          </p:nvPr>
        </p:nvSpPr>
        <p:spPr/>
        <p:txBody>
          <a:bodyPr/>
          <a:lstStyle>
            <a:lvl1pPr>
              <a:defRPr/>
            </a:lvl1pPr>
          </a:lstStyle>
          <a:p>
            <a:endParaRPr lang="en-US" altLang="en-US"/>
          </a:p>
        </p:txBody>
      </p:sp>
      <p:sp>
        <p:nvSpPr>
          <p:cNvPr id="9" name="Slide Number Placeholder 8">
            <a:extLst>
              <a:ext uri="{FF2B5EF4-FFF2-40B4-BE49-F238E27FC236}">
                <a16:creationId xmlns:a16="http://schemas.microsoft.com/office/drawing/2014/main" id="{FB253059-C340-4EA8-A81E-65E2974A305D}"/>
              </a:ext>
            </a:extLst>
          </p:cNvPr>
          <p:cNvSpPr>
            <a:spLocks noGrp="1"/>
          </p:cNvSpPr>
          <p:nvPr>
            <p:ph type="sldNum" sz="quarter" idx="12"/>
          </p:nvPr>
        </p:nvSpPr>
        <p:spPr/>
        <p:txBody>
          <a:bodyPr/>
          <a:lstStyle>
            <a:lvl1pPr>
              <a:defRPr/>
            </a:lvl1pPr>
          </a:lstStyle>
          <a:p>
            <a:fld id="{45FBD51C-CE22-464E-8FB2-44BBCB7280E3}" type="slidenum">
              <a:rPr lang="en-US" altLang="en-US"/>
              <a:pPr/>
              <a:t>‹#›</a:t>
            </a:fld>
            <a:endParaRPr lang="en-US" altLang="en-US"/>
          </a:p>
        </p:txBody>
      </p:sp>
    </p:spTree>
    <p:extLst>
      <p:ext uri="{BB962C8B-B14F-4D97-AF65-F5344CB8AC3E}">
        <p14:creationId xmlns:p14="http://schemas.microsoft.com/office/powerpoint/2010/main" val="3902580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BEBE78-7725-4AF6-B750-54B0A2507C66}"/>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307CAFBD-BB33-480E-881D-EE3FC5A922B6}"/>
              </a:ext>
            </a:extLst>
          </p:cNvPr>
          <p:cNvSpPr>
            <a:spLocks noGrp="1"/>
          </p:cNvSpPr>
          <p:nvPr>
            <p:ph type="dt" sz="half" idx="10"/>
          </p:nvPr>
        </p:nvSpPr>
        <p:spPr/>
        <p:txBody>
          <a:bodyPr/>
          <a:lstStyle>
            <a:lvl1pPr>
              <a:defRPr/>
            </a:lvl1pPr>
          </a:lstStyle>
          <a:p>
            <a:endParaRPr lang="en-US" altLang="en-US"/>
          </a:p>
        </p:txBody>
      </p:sp>
      <p:sp>
        <p:nvSpPr>
          <p:cNvPr id="4" name="Footer Placeholder 3">
            <a:extLst>
              <a:ext uri="{FF2B5EF4-FFF2-40B4-BE49-F238E27FC236}">
                <a16:creationId xmlns:a16="http://schemas.microsoft.com/office/drawing/2014/main" id="{07164C38-99EA-48D3-88DC-9575AD117F7A}"/>
              </a:ext>
            </a:extLst>
          </p:cNvPr>
          <p:cNvSpPr>
            <a:spLocks noGrp="1"/>
          </p:cNvSpPr>
          <p:nvPr>
            <p:ph type="ftr" sz="quarter" idx="11"/>
          </p:nvPr>
        </p:nvSpPr>
        <p:spPr/>
        <p:txBody>
          <a:bodyPr/>
          <a:lstStyle>
            <a:lvl1pPr>
              <a:defRPr/>
            </a:lvl1pPr>
          </a:lstStyle>
          <a:p>
            <a:endParaRPr lang="en-US" altLang="en-US"/>
          </a:p>
        </p:txBody>
      </p:sp>
      <p:sp>
        <p:nvSpPr>
          <p:cNvPr id="5" name="Slide Number Placeholder 4">
            <a:extLst>
              <a:ext uri="{FF2B5EF4-FFF2-40B4-BE49-F238E27FC236}">
                <a16:creationId xmlns:a16="http://schemas.microsoft.com/office/drawing/2014/main" id="{D8BBEA41-3E62-492C-91C5-2B470C0038B8}"/>
              </a:ext>
            </a:extLst>
          </p:cNvPr>
          <p:cNvSpPr>
            <a:spLocks noGrp="1"/>
          </p:cNvSpPr>
          <p:nvPr>
            <p:ph type="sldNum" sz="quarter" idx="12"/>
          </p:nvPr>
        </p:nvSpPr>
        <p:spPr/>
        <p:txBody>
          <a:bodyPr/>
          <a:lstStyle>
            <a:lvl1pPr>
              <a:defRPr/>
            </a:lvl1pPr>
          </a:lstStyle>
          <a:p>
            <a:fld id="{03B741B4-F946-45D8-A905-E226128224D8}" type="slidenum">
              <a:rPr lang="en-US" altLang="en-US"/>
              <a:pPr/>
              <a:t>‹#›</a:t>
            </a:fld>
            <a:endParaRPr lang="en-US" altLang="en-US"/>
          </a:p>
        </p:txBody>
      </p:sp>
    </p:spTree>
    <p:extLst>
      <p:ext uri="{BB962C8B-B14F-4D97-AF65-F5344CB8AC3E}">
        <p14:creationId xmlns:p14="http://schemas.microsoft.com/office/powerpoint/2010/main" val="20497648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95670EE-7A80-4F85-AB0E-7AAC1624D60D}"/>
              </a:ext>
            </a:extLst>
          </p:cNvPr>
          <p:cNvSpPr>
            <a:spLocks noGrp="1"/>
          </p:cNvSpPr>
          <p:nvPr>
            <p:ph type="dt" sz="half" idx="10"/>
          </p:nvPr>
        </p:nvSpPr>
        <p:spPr/>
        <p:txBody>
          <a:bodyPr/>
          <a:lstStyle>
            <a:lvl1pPr>
              <a:defRPr/>
            </a:lvl1pPr>
          </a:lstStyle>
          <a:p>
            <a:endParaRPr lang="en-US" altLang="en-US"/>
          </a:p>
        </p:txBody>
      </p:sp>
      <p:sp>
        <p:nvSpPr>
          <p:cNvPr id="3" name="Footer Placeholder 2">
            <a:extLst>
              <a:ext uri="{FF2B5EF4-FFF2-40B4-BE49-F238E27FC236}">
                <a16:creationId xmlns:a16="http://schemas.microsoft.com/office/drawing/2014/main" id="{1EF864E2-EE25-47D5-A6A9-33A8E7AB4284}"/>
              </a:ext>
            </a:extLst>
          </p:cNvPr>
          <p:cNvSpPr>
            <a:spLocks noGrp="1"/>
          </p:cNvSpPr>
          <p:nvPr>
            <p:ph type="ftr" sz="quarter" idx="11"/>
          </p:nvPr>
        </p:nvSpPr>
        <p:spPr/>
        <p:txBody>
          <a:bodyPr/>
          <a:lstStyle>
            <a:lvl1pPr>
              <a:defRPr/>
            </a:lvl1pPr>
          </a:lstStyle>
          <a:p>
            <a:endParaRPr lang="en-US" altLang="en-US"/>
          </a:p>
        </p:txBody>
      </p:sp>
      <p:sp>
        <p:nvSpPr>
          <p:cNvPr id="4" name="Slide Number Placeholder 3">
            <a:extLst>
              <a:ext uri="{FF2B5EF4-FFF2-40B4-BE49-F238E27FC236}">
                <a16:creationId xmlns:a16="http://schemas.microsoft.com/office/drawing/2014/main" id="{126D1751-3088-4671-A8B5-3BC2352A57A0}"/>
              </a:ext>
            </a:extLst>
          </p:cNvPr>
          <p:cNvSpPr>
            <a:spLocks noGrp="1"/>
          </p:cNvSpPr>
          <p:nvPr>
            <p:ph type="sldNum" sz="quarter" idx="12"/>
          </p:nvPr>
        </p:nvSpPr>
        <p:spPr/>
        <p:txBody>
          <a:bodyPr/>
          <a:lstStyle>
            <a:lvl1pPr>
              <a:defRPr/>
            </a:lvl1pPr>
          </a:lstStyle>
          <a:p>
            <a:fld id="{F7E63E79-9542-4ADC-8D5B-CECFCB3E4AE5}" type="slidenum">
              <a:rPr lang="en-US" altLang="en-US"/>
              <a:pPr/>
              <a:t>‹#›</a:t>
            </a:fld>
            <a:endParaRPr lang="en-US" altLang="en-US"/>
          </a:p>
        </p:txBody>
      </p:sp>
    </p:spTree>
    <p:extLst>
      <p:ext uri="{BB962C8B-B14F-4D97-AF65-F5344CB8AC3E}">
        <p14:creationId xmlns:p14="http://schemas.microsoft.com/office/powerpoint/2010/main" val="33275429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1AAC44-ADEA-458F-8C30-08680811F165}"/>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DDAC483D-D5E8-4E96-B779-DFB82AE7A938}"/>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AA758897-8C5C-458C-8F5A-44F63F27EB28}"/>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8C74EEA-BE7C-469F-B43C-996B86542E46}"/>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5DC1191C-D640-4BD3-AC63-B68C1AA17C49}"/>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73E23BB0-0FB8-44ED-A95A-C3B22C0981C7}"/>
              </a:ext>
            </a:extLst>
          </p:cNvPr>
          <p:cNvSpPr>
            <a:spLocks noGrp="1"/>
          </p:cNvSpPr>
          <p:nvPr>
            <p:ph type="sldNum" sz="quarter" idx="12"/>
          </p:nvPr>
        </p:nvSpPr>
        <p:spPr/>
        <p:txBody>
          <a:bodyPr/>
          <a:lstStyle>
            <a:lvl1pPr>
              <a:defRPr/>
            </a:lvl1pPr>
          </a:lstStyle>
          <a:p>
            <a:fld id="{04DF8914-1B62-4B34-9E2D-23B538A83C08}" type="slidenum">
              <a:rPr lang="en-US" altLang="en-US"/>
              <a:pPr/>
              <a:t>‹#›</a:t>
            </a:fld>
            <a:endParaRPr lang="en-US" altLang="en-US"/>
          </a:p>
        </p:txBody>
      </p:sp>
    </p:spTree>
    <p:extLst>
      <p:ext uri="{BB962C8B-B14F-4D97-AF65-F5344CB8AC3E}">
        <p14:creationId xmlns:p14="http://schemas.microsoft.com/office/powerpoint/2010/main" val="14492314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2A33CB-868C-4CCF-95C7-D72F9EC3329F}"/>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2AFE13A8-1A19-432C-8CD2-0FEAD9F01CEB}"/>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0ED3C110-E22A-4E97-A143-DFC741B57100}"/>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5696E73-9C45-4643-8BE6-CFA3350EC446}"/>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00B0A8CA-C3DB-4699-9CD2-F580F15A93C2}"/>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40BE2EF4-492B-4F69-9ABB-D57F46C51AA6}"/>
              </a:ext>
            </a:extLst>
          </p:cNvPr>
          <p:cNvSpPr>
            <a:spLocks noGrp="1"/>
          </p:cNvSpPr>
          <p:nvPr>
            <p:ph type="sldNum" sz="quarter" idx="12"/>
          </p:nvPr>
        </p:nvSpPr>
        <p:spPr/>
        <p:txBody>
          <a:bodyPr/>
          <a:lstStyle>
            <a:lvl1pPr>
              <a:defRPr/>
            </a:lvl1pPr>
          </a:lstStyle>
          <a:p>
            <a:fld id="{CFFD7875-FFB3-45B2-84E0-B3B88DD19E62}" type="slidenum">
              <a:rPr lang="en-US" altLang="en-US"/>
              <a:pPr/>
              <a:t>‹#›</a:t>
            </a:fld>
            <a:endParaRPr lang="en-US" altLang="en-US"/>
          </a:p>
        </p:txBody>
      </p:sp>
    </p:spTree>
    <p:extLst>
      <p:ext uri="{BB962C8B-B14F-4D97-AF65-F5344CB8AC3E}">
        <p14:creationId xmlns:p14="http://schemas.microsoft.com/office/powerpoint/2010/main" val="6839936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a:extLst>
              <a:ext uri="{FF2B5EF4-FFF2-40B4-BE49-F238E27FC236}">
                <a16:creationId xmlns:a16="http://schemas.microsoft.com/office/drawing/2014/main" id="{6E59563B-F01F-43E1-842F-45FBA932BFC1}"/>
              </a:ext>
            </a:extLst>
          </p:cNvPr>
          <p:cNvGrpSpPr>
            <a:grpSpLocks/>
          </p:cNvGrpSpPr>
          <p:nvPr/>
        </p:nvGrpSpPr>
        <p:grpSpPr bwMode="auto">
          <a:xfrm>
            <a:off x="0" y="0"/>
            <a:ext cx="9144000" cy="6858000"/>
            <a:chOff x="0" y="0"/>
            <a:chExt cx="5760" cy="4320"/>
          </a:xfrm>
        </p:grpSpPr>
        <p:grpSp>
          <p:nvGrpSpPr>
            <p:cNvPr id="1027" name="Group 3">
              <a:extLst>
                <a:ext uri="{FF2B5EF4-FFF2-40B4-BE49-F238E27FC236}">
                  <a16:creationId xmlns:a16="http://schemas.microsoft.com/office/drawing/2014/main" id="{8D909AAB-7185-4B28-85B7-1F422C43C23D}"/>
                </a:ext>
              </a:extLst>
            </p:cNvPr>
            <p:cNvGrpSpPr>
              <a:grpSpLocks/>
            </p:cNvGrpSpPr>
            <p:nvPr/>
          </p:nvGrpSpPr>
          <p:grpSpPr bwMode="auto">
            <a:xfrm>
              <a:off x="0" y="0"/>
              <a:ext cx="5760" cy="4320"/>
              <a:chOff x="0" y="0"/>
              <a:chExt cx="5760" cy="4320"/>
            </a:xfrm>
          </p:grpSpPr>
          <p:grpSp>
            <p:nvGrpSpPr>
              <p:cNvPr id="1028" name="Group 4">
                <a:extLst>
                  <a:ext uri="{FF2B5EF4-FFF2-40B4-BE49-F238E27FC236}">
                    <a16:creationId xmlns:a16="http://schemas.microsoft.com/office/drawing/2014/main" id="{2F33A1EA-258D-4568-B9AA-C9C9155BBD30}"/>
                  </a:ext>
                </a:extLst>
              </p:cNvPr>
              <p:cNvGrpSpPr>
                <a:grpSpLocks/>
              </p:cNvGrpSpPr>
              <p:nvPr/>
            </p:nvGrpSpPr>
            <p:grpSpPr bwMode="auto">
              <a:xfrm>
                <a:off x="0" y="192"/>
                <a:ext cx="5760" cy="4032"/>
                <a:chOff x="0" y="192"/>
                <a:chExt cx="5760" cy="4032"/>
              </a:xfrm>
            </p:grpSpPr>
            <p:sp>
              <p:nvSpPr>
                <p:cNvPr id="1029" name="Line 5">
                  <a:extLst>
                    <a:ext uri="{FF2B5EF4-FFF2-40B4-BE49-F238E27FC236}">
                      <a16:creationId xmlns:a16="http://schemas.microsoft.com/office/drawing/2014/main" id="{CA2D5197-35A3-4A9B-BF13-E165EAC5F95B}"/>
                    </a:ext>
                  </a:extLst>
                </p:cNvPr>
                <p:cNvSpPr>
                  <a:spLocks noChangeShapeType="1"/>
                </p:cNvSpPr>
                <p:nvPr/>
              </p:nvSpPr>
              <p:spPr bwMode="white">
                <a:xfrm>
                  <a:off x="0" y="192"/>
                  <a:ext cx="5760" cy="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30" name="Line 6">
                  <a:extLst>
                    <a:ext uri="{FF2B5EF4-FFF2-40B4-BE49-F238E27FC236}">
                      <a16:creationId xmlns:a16="http://schemas.microsoft.com/office/drawing/2014/main" id="{57BAAC7E-140D-4FFF-8592-E4C9DB193F2B}"/>
                    </a:ext>
                  </a:extLst>
                </p:cNvPr>
                <p:cNvSpPr>
                  <a:spLocks noChangeShapeType="1"/>
                </p:cNvSpPr>
                <p:nvPr/>
              </p:nvSpPr>
              <p:spPr bwMode="white">
                <a:xfrm>
                  <a:off x="0" y="384"/>
                  <a:ext cx="5760" cy="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31" name="Line 7">
                  <a:extLst>
                    <a:ext uri="{FF2B5EF4-FFF2-40B4-BE49-F238E27FC236}">
                      <a16:creationId xmlns:a16="http://schemas.microsoft.com/office/drawing/2014/main" id="{18A5E8FC-2C24-427E-98C0-A0F6A8EEDF12}"/>
                    </a:ext>
                  </a:extLst>
                </p:cNvPr>
                <p:cNvSpPr>
                  <a:spLocks noChangeShapeType="1"/>
                </p:cNvSpPr>
                <p:nvPr/>
              </p:nvSpPr>
              <p:spPr bwMode="white">
                <a:xfrm>
                  <a:off x="0" y="576"/>
                  <a:ext cx="5760" cy="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32" name="Line 8">
                  <a:extLst>
                    <a:ext uri="{FF2B5EF4-FFF2-40B4-BE49-F238E27FC236}">
                      <a16:creationId xmlns:a16="http://schemas.microsoft.com/office/drawing/2014/main" id="{D4961600-9291-4846-A445-58B319A3CBAD}"/>
                    </a:ext>
                  </a:extLst>
                </p:cNvPr>
                <p:cNvSpPr>
                  <a:spLocks noChangeShapeType="1"/>
                </p:cNvSpPr>
                <p:nvPr/>
              </p:nvSpPr>
              <p:spPr bwMode="white">
                <a:xfrm>
                  <a:off x="0" y="768"/>
                  <a:ext cx="5760" cy="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33" name="Line 9">
                  <a:extLst>
                    <a:ext uri="{FF2B5EF4-FFF2-40B4-BE49-F238E27FC236}">
                      <a16:creationId xmlns:a16="http://schemas.microsoft.com/office/drawing/2014/main" id="{A1EDF158-E110-461C-A85A-E306454F2820}"/>
                    </a:ext>
                  </a:extLst>
                </p:cNvPr>
                <p:cNvSpPr>
                  <a:spLocks noChangeShapeType="1"/>
                </p:cNvSpPr>
                <p:nvPr/>
              </p:nvSpPr>
              <p:spPr bwMode="white">
                <a:xfrm>
                  <a:off x="0" y="960"/>
                  <a:ext cx="5760" cy="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34" name="Line 10">
                  <a:extLst>
                    <a:ext uri="{FF2B5EF4-FFF2-40B4-BE49-F238E27FC236}">
                      <a16:creationId xmlns:a16="http://schemas.microsoft.com/office/drawing/2014/main" id="{DAC04DC6-7848-43DE-96CD-B3407BB67963}"/>
                    </a:ext>
                  </a:extLst>
                </p:cNvPr>
                <p:cNvSpPr>
                  <a:spLocks noChangeShapeType="1"/>
                </p:cNvSpPr>
                <p:nvPr/>
              </p:nvSpPr>
              <p:spPr bwMode="white">
                <a:xfrm>
                  <a:off x="0" y="1152"/>
                  <a:ext cx="5760" cy="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35" name="Line 11">
                  <a:extLst>
                    <a:ext uri="{FF2B5EF4-FFF2-40B4-BE49-F238E27FC236}">
                      <a16:creationId xmlns:a16="http://schemas.microsoft.com/office/drawing/2014/main" id="{1F0FAF11-496F-4BF8-819B-61DFE4A1AEE8}"/>
                    </a:ext>
                  </a:extLst>
                </p:cNvPr>
                <p:cNvSpPr>
                  <a:spLocks noChangeShapeType="1"/>
                </p:cNvSpPr>
                <p:nvPr/>
              </p:nvSpPr>
              <p:spPr bwMode="white">
                <a:xfrm>
                  <a:off x="0" y="1344"/>
                  <a:ext cx="5760" cy="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36" name="Line 12">
                  <a:extLst>
                    <a:ext uri="{FF2B5EF4-FFF2-40B4-BE49-F238E27FC236}">
                      <a16:creationId xmlns:a16="http://schemas.microsoft.com/office/drawing/2014/main" id="{B4F990BB-1363-491E-806D-16FB6F81333A}"/>
                    </a:ext>
                  </a:extLst>
                </p:cNvPr>
                <p:cNvSpPr>
                  <a:spLocks noChangeShapeType="1"/>
                </p:cNvSpPr>
                <p:nvPr/>
              </p:nvSpPr>
              <p:spPr bwMode="white">
                <a:xfrm>
                  <a:off x="0" y="1536"/>
                  <a:ext cx="5760" cy="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37" name="Line 13">
                  <a:extLst>
                    <a:ext uri="{FF2B5EF4-FFF2-40B4-BE49-F238E27FC236}">
                      <a16:creationId xmlns:a16="http://schemas.microsoft.com/office/drawing/2014/main" id="{6A0EE100-4119-4BC1-B201-AF132D62B008}"/>
                    </a:ext>
                  </a:extLst>
                </p:cNvPr>
                <p:cNvSpPr>
                  <a:spLocks noChangeShapeType="1"/>
                </p:cNvSpPr>
                <p:nvPr/>
              </p:nvSpPr>
              <p:spPr bwMode="white">
                <a:xfrm>
                  <a:off x="0" y="1728"/>
                  <a:ext cx="5760" cy="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38" name="Line 14">
                  <a:extLst>
                    <a:ext uri="{FF2B5EF4-FFF2-40B4-BE49-F238E27FC236}">
                      <a16:creationId xmlns:a16="http://schemas.microsoft.com/office/drawing/2014/main" id="{E13C37B5-982A-4FA0-9E9E-9845EB46BEBE}"/>
                    </a:ext>
                  </a:extLst>
                </p:cNvPr>
                <p:cNvSpPr>
                  <a:spLocks noChangeShapeType="1"/>
                </p:cNvSpPr>
                <p:nvPr/>
              </p:nvSpPr>
              <p:spPr bwMode="white">
                <a:xfrm>
                  <a:off x="0" y="1920"/>
                  <a:ext cx="5760" cy="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39" name="Line 15">
                  <a:extLst>
                    <a:ext uri="{FF2B5EF4-FFF2-40B4-BE49-F238E27FC236}">
                      <a16:creationId xmlns:a16="http://schemas.microsoft.com/office/drawing/2014/main" id="{E7529B39-B1AB-450D-B4EB-15ED7982EC04}"/>
                    </a:ext>
                  </a:extLst>
                </p:cNvPr>
                <p:cNvSpPr>
                  <a:spLocks noChangeShapeType="1"/>
                </p:cNvSpPr>
                <p:nvPr/>
              </p:nvSpPr>
              <p:spPr bwMode="white">
                <a:xfrm>
                  <a:off x="0" y="2112"/>
                  <a:ext cx="5760" cy="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0" name="Line 16">
                  <a:extLst>
                    <a:ext uri="{FF2B5EF4-FFF2-40B4-BE49-F238E27FC236}">
                      <a16:creationId xmlns:a16="http://schemas.microsoft.com/office/drawing/2014/main" id="{B4CFE624-F56A-41BF-A72D-526D82323741}"/>
                    </a:ext>
                  </a:extLst>
                </p:cNvPr>
                <p:cNvSpPr>
                  <a:spLocks noChangeShapeType="1"/>
                </p:cNvSpPr>
                <p:nvPr/>
              </p:nvSpPr>
              <p:spPr bwMode="white">
                <a:xfrm>
                  <a:off x="0" y="2304"/>
                  <a:ext cx="5760" cy="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1" name="Line 17">
                  <a:extLst>
                    <a:ext uri="{FF2B5EF4-FFF2-40B4-BE49-F238E27FC236}">
                      <a16:creationId xmlns:a16="http://schemas.microsoft.com/office/drawing/2014/main" id="{ED1203C8-02DF-43B3-AD86-46126FFB614D}"/>
                    </a:ext>
                  </a:extLst>
                </p:cNvPr>
                <p:cNvSpPr>
                  <a:spLocks noChangeShapeType="1"/>
                </p:cNvSpPr>
                <p:nvPr/>
              </p:nvSpPr>
              <p:spPr bwMode="white">
                <a:xfrm>
                  <a:off x="0" y="2496"/>
                  <a:ext cx="5760" cy="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2" name="Line 18">
                  <a:extLst>
                    <a:ext uri="{FF2B5EF4-FFF2-40B4-BE49-F238E27FC236}">
                      <a16:creationId xmlns:a16="http://schemas.microsoft.com/office/drawing/2014/main" id="{6026E2E7-E403-4BF6-9DF0-17E7AE6EF288}"/>
                    </a:ext>
                  </a:extLst>
                </p:cNvPr>
                <p:cNvSpPr>
                  <a:spLocks noChangeShapeType="1"/>
                </p:cNvSpPr>
                <p:nvPr/>
              </p:nvSpPr>
              <p:spPr bwMode="white">
                <a:xfrm>
                  <a:off x="0" y="2688"/>
                  <a:ext cx="5760" cy="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3" name="Line 19">
                  <a:extLst>
                    <a:ext uri="{FF2B5EF4-FFF2-40B4-BE49-F238E27FC236}">
                      <a16:creationId xmlns:a16="http://schemas.microsoft.com/office/drawing/2014/main" id="{90F32CEE-8754-48FE-B19A-78CEB69DB810}"/>
                    </a:ext>
                  </a:extLst>
                </p:cNvPr>
                <p:cNvSpPr>
                  <a:spLocks noChangeShapeType="1"/>
                </p:cNvSpPr>
                <p:nvPr/>
              </p:nvSpPr>
              <p:spPr bwMode="white">
                <a:xfrm>
                  <a:off x="0" y="2880"/>
                  <a:ext cx="5760" cy="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4" name="Line 20">
                  <a:extLst>
                    <a:ext uri="{FF2B5EF4-FFF2-40B4-BE49-F238E27FC236}">
                      <a16:creationId xmlns:a16="http://schemas.microsoft.com/office/drawing/2014/main" id="{24B2BF0B-D82E-4505-BD40-1DBFD41DC193}"/>
                    </a:ext>
                  </a:extLst>
                </p:cNvPr>
                <p:cNvSpPr>
                  <a:spLocks noChangeShapeType="1"/>
                </p:cNvSpPr>
                <p:nvPr/>
              </p:nvSpPr>
              <p:spPr bwMode="white">
                <a:xfrm>
                  <a:off x="0" y="3072"/>
                  <a:ext cx="5760" cy="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5" name="Line 21">
                  <a:extLst>
                    <a:ext uri="{FF2B5EF4-FFF2-40B4-BE49-F238E27FC236}">
                      <a16:creationId xmlns:a16="http://schemas.microsoft.com/office/drawing/2014/main" id="{31799400-272B-4CD0-9389-47FFDD2D0166}"/>
                    </a:ext>
                  </a:extLst>
                </p:cNvPr>
                <p:cNvSpPr>
                  <a:spLocks noChangeShapeType="1"/>
                </p:cNvSpPr>
                <p:nvPr/>
              </p:nvSpPr>
              <p:spPr bwMode="white">
                <a:xfrm>
                  <a:off x="0" y="3264"/>
                  <a:ext cx="5760" cy="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6" name="Line 22">
                  <a:extLst>
                    <a:ext uri="{FF2B5EF4-FFF2-40B4-BE49-F238E27FC236}">
                      <a16:creationId xmlns:a16="http://schemas.microsoft.com/office/drawing/2014/main" id="{B88668E3-5B7E-4FA1-AD4C-CD66B3F6DCE1}"/>
                    </a:ext>
                  </a:extLst>
                </p:cNvPr>
                <p:cNvSpPr>
                  <a:spLocks noChangeShapeType="1"/>
                </p:cNvSpPr>
                <p:nvPr/>
              </p:nvSpPr>
              <p:spPr bwMode="white">
                <a:xfrm>
                  <a:off x="0" y="3456"/>
                  <a:ext cx="5760" cy="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7" name="Line 23">
                  <a:extLst>
                    <a:ext uri="{FF2B5EF4-FFF2-40B4-BE49-F238E27FC236}">
                      <a16:creationId xmlns:a16="http://schemas.microsoft.com/office/drawing/2014/main" id="{EB74B52F-B7C8-48C6-847F-433132206B1E}"/>
                    </a:ext>
                  </a:extLst>
                </p:cNvPr>
                <p:cNvSpPr>
                  <a:spLocks noChangeShapeType="1"/>
                </p:cNvSpPr>
                <p:nvPr/>
              </p:nvSpPr>
              <p:spPr bwMode="white">
                <a:xfrm>
                  <a:off x="0" y="3648"/>
                  <a:ext cx="5760" cy="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8" name="Line 24">
                  <a:extLst>
                    <a:ext uri="{FF2B5EF4-FFF2-40B4-BE49-F238E27FC236}">
                      <a16:creationId xmlns:a16="http://schemas.microsoft.com/office/drawing/2014/main" id="{3FF4214D-E99E-4DF2-BA42-ACE959B1A085}"/>
                    </a:ext>
                  </a:extLst>
                </p:cNvPr>
                <p:cNvSpPr>
                  <a:spLocks noChangeShapeType="1"/>
                </p:cNvSpPr>
                <p:nvPr/>
              </p:nvSpPr>
              <p:spPr bwMode="white">
                <a:xfrm>
                  <a:off x="0" y="3840"/>
                  <a:ext cx="5760" cy="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9" name="Line 25">
                  <a:extLst>
                    <a:ext uri="{FF2B5EF4-FFF2-40B4-BE49-F238E27FC236}">
                      <a16:creationId xmlns:a16="http://schemas.microsoft.com/office/drawing/2014/main" id="{DBE2A8FD-6890-43E4-8571-0CE1B3344D7E}"/>
                    </a:ext>
                  </a:extLst>
                </p:cNvPr>
                <p:cNvSpPr>
                  <a:spLocks noChangeShapeType="1"/>
                </p:cNvSpPr>
                <p:nvPr/>
              </p:nvSpPr>
              <p:spPr bwMode="white">
                <a:xfrm>
                  <a:off x="0" y="4032"/>
                  <a:ext cx="5760" cy="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0" name="Line 26">
                  <a:extLst>
                    <a:ext uri="{FF2B5EF4-FFF2-40B4-BE49-F238E27FC236}">
                      <a16:creationId xmlns:a16="http://schemas.microsoft.com/office/drawing/2014/main" id="{1B9EDDD3-4FE5-4B2A-B244-A904D0C85DD8}"/>
                    </a:ext>
                  </a:extLst>
                </p:cNvPr>
                <p:cNvSpPr>
                  <a:spLocks noChangeShapeType="1"/>
                </p:cNvSpPr>
                <p:nvPr/>
              </p:nvSpPr>
              <p:spPr bwMode="white">
                <a:xfrm>
                  <a:off x="0" y="4224"/>
                  <a:ext cx="5760" cy="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grpSp>
            <p:nvGrpSpPr>
              <p:cNvPr id="1051" name="Group 27">
                <a:extLst>
                  <a:ext uri="{FF2B5EF4-FFF2-40B4-BE49-F238E27FC236}">
                    <a16:creationId xmlns:a16="http://schemas.microsoft.com/office/drawing/2014/main" id="{BDB328B0-7F10-4F63-A3AB-AA080205D248}"/>
                  </a:ext>
                </a:extLst>
              </p:cNvPr>
              <p:cNvGrpSpPr>
                <a:grpSpLocks/>
              </p:cNvGrpSpPr>
              <p:nvPr/>
            </p:nvGrpSpPr>
            <p:grpSpPr bwMode="auto">
              <a:xfrm>
                <a:off x="192" y="0"/>
                <a:ext cx="5376" cy="4320"/>
                <a:chOff x="192" y="0"/>
                <a:chExt cx="5376" cy="4320"/>
              </a:xfrm>
            </p:grpSpPr>
            <p:sp>
              <p:nvSpPr>
                <p:cNvPr id="1052" name="Line 28">
                  <a:extLst>
                    <a:ext uri="{FF2B5EF4-FFF2-40B4-BE49-F238E27FC236}">
                      <a16:creationId xmlns:a16="http://schemas.microsoft.com/office/drawing/2014/main" id="{BA2FF53D-2A3D-4C9F-AE67-BD18C2FC2BBF}"/>
                    </a:ext>
                  </a:extLst>
                </p:cNvPr>
                <p:cNvSpPr>
                  <a:spLocks noChangeShapeType="1"/>
                </p:cNvSpPr>
                <p:nvPr/>
              </p:nvSpPr>
              <p:spPr bwMode="white">
                <a:xfrm>
                  <a:off x="192" y="0"/>
                  <a:ext cx="0" cy="432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3" name="Line 29">
                  <a:extLst>
                    <a:ext uri="{FF2B5EF4-FFF2-40B4-BE49-F238E27FC236}">
                      <a16:creationId xmlns:a16="http://schemas.microsoft.com/office/drawing/2014/main" id="{E61640FC-CAA4-44C5-A6FC-7DBC70E5F2F6}"/>
                    </a:ext>
                  </a:extLst>
                </p:cNvPr>
                <p:cNvSpPr>
                  <a:spLocks noChangeShapeType="1"/>
                </p:cNvSpPr>
                <p:nvPr/>
              </p:nvSpPr>
              <p:spPr bwMode="white">
                <a:xfrm>
                  <a:off x="384" y="0"/>
                  <a:ext cx="0" cy="432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4" name="Line 30">
                  <a:extLst>
                    <a:ext uri="{FF2B5EF4-FFF2-40B4-BE49-F238E27FC236}">
                      <a16:creationId xmlns:a16="http://schemas.microsoft.com/office/drawing/2014/main" id="{586E7B38-F4F2-40B0-8C7F-F04401B7DD10}"/>
                    </a:ext>
                  </a:extLst>
                </p:cNvPr>
                <p:cNvSpPr>
                  <a:spLocks noChangeShapeType="1"/>
                </p:cNvSpPr>
                <p:nvPr/>
              </p:nvSpPr>
              <p:spPr bwMode="white">
                <a:xfrm>
                  <a:off x="576" y="0"/>
                  <a:ext cx="0" cy="432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5" name="Line 31">
                  <a:extLst>
                    <a:ext uri="{FF2B5EF4-FFF2-40B4-BE49-F238E27FC236}">
                      <a16:creationId xmlns:a16="http://schemas.microsoft.com/office/drawing/2014/main" id="{55BB3C06-7490-4B35-A2D4-24B935FCC8C6}"/>
                    </a:ext>
                  </a:extLst>
                </p:cNvPr>
                <p:cNvSpPr>
                  <a:spLocks noChangeShapeType="1"/>
                </p:cNvSpPr>
                <p:nvPr/>
              </p:nvSpPr>
              <p:spPr bwMode="white">
                <a:xfrm>
                  <a:off x="768" y="0"/>
                  <a:ext cx="0" cy="432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6" name="Line 32">
                  <a:extLst>
                    <a:ext uri="{FF2B5EF4-FFF2-40B4-BE49-F238E27FC236}">
                      <a16:creationId xmlns:a16="http://schemas.microsoft.com/office/drawing/2014/main" id="{30F00D9B-0096-483B-B49D-EF8D9C30278E}"/>
                    </a:ext>
                  </a:extLst>
                </p:cNvPr>
                <p:cNvSpPr>
                  <a:spLocks noChangeShapeType="1"/>
                </p:cNvSpPr>
                <p:nvPr/>
              </p:nvSpPr>
              <p:spPr bwMode="white">
                <a:xfrm>
                  <a:off x="960" y="0"/>
                  <a:ext cx="0" cy="432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7" name="Line 33">
                  <a:extLst>
                    <a:ext uri="{FF2B5EF4-FFF2-40B4-BE49-F238E27FC236}">
                      <a16:creationId xmlns:a16="http://schemas.microsoft.com/office/drawing/2014/main" id="{7C3B1D30-A521-45E5-A074-C8CCF7EE9638}"/>
                    </a:ext>
                  </a:extLst>
                </p:cNvPr>
                <p:cNvSpPr>
                  <a:spLocks noChangeShapeType="1"/>
                </p:cNvSpPr>
                <p:nvPr/>
              </p:nvSpPr>
              <p:spPr bwMode="white">
                <a:xfrm>
                  <a:off x="1152" y="0"/>
                  <a:ext cx="0" cy="432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8" name="Line 34">
                  <a:extLst>
                    <a:ext uri="{FF2B5EF4-FFF2-40B4-BE49-F238E27FC236}">
                      <a16:creationId xmlns:a16="http://schemas.microsoft.com/office/drawing/2014/main" id="{63699C60-12E1-40D1-AD79-EF2E743CB0ED}"/>
                    </a:ext>
                  </a:extLst>
                </p:cNvPr>
                <p:cNvSpPr>
                  <a:spLocks noChangeShapeType="1"/>
                </p:cNvSpPr>
                <p:nvPr/>
              </p:nvSpPr>
              <p:spPr bwMode="white">
                <a:xfrm>
                  <a:off x="1344" y="0"/>
                  <a:ext cx="0" cy="432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9" name="Line 35">
                  <a:extLst>
                    <a:ext uri="{FF2B5EF4-FFF2-40B4-BE49-F238E27FC236}">
                      <a16:creationId xmlns:a16="http://schemas.microsoft.com/office/drawing/2014/main" id="{DEA14E01-CF2B-46D2-95E4-D113AAD12221}"/>
                    </a:ext>
                  </a:extLst>
                </p:cNvPr>
                <p:cNvSpPr>
                  <a:spLocks noChangeShapeType="1"/>
                </p:cNvSpPr>
                <p:nvPr/>
              </p:nvSpPr>
              <p:spPr bwMode="white">
                <a:xfrm>
                  <a:off x="1536" y="0"/>
                  <a:ext cx="0" cy="432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60" name="Line 36">
                  <a:extLst>
                    <a:ext uri="{FF2B5EF4-FFF2-40B4-BE49-F238E27FC236}">
                      <a16:creationId xmlns:a16="http://schemas.microsoft.com/office/drawing/2014/main" id="{10D6E0BB-50A3-47D5-A80F-D5386B76701D}"/>
                    </a:ext>
                  </a:extLst>
                </p:cNvPr>
                <p:cNvSpPr>
                  <a:spLocks noChangeShapeType="1"/>
                </p:cNvSpPr>
                <p:nvPr/>
              </p:nvSpPr>
              <p:spPr bwMode="white">
                <a:xfrm>
                  <a:off x="1728" y="0"/>
                  <a:ext cx="0" cy="432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61" name="Line 37">
                  <a:extLst>
                    <a:ext uri="{FF2B5EF4-FFF2-40B4-BE49-F238E27FC236}">
                      <a16:creationId xmlns:a16="http://schemas.microsoft.com/office/drawing/2014/main" id="{5408FE93-A4F2-429E-92D3-6DF27E447CA9}"/>
                    </a:ext>
                  </a:extLst>
                </p:cNvPr>
                <p:cNvSpPr>
                  <a:spLocks noChangeShapeType="1"/>
                </p:cNvSpPr>
                <p:nvPr/>
              </p:nvSpPr>
              <p:spPr bwMode="white">
                <a:xfrm>
                  <a:off x="1920" y="0"/>
                  <a:ext cx="0" cy="432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62" name="Line 38">
                  <a:extLst>
                    <a:ext uri="{FF2B5EF4-FFF2-40B4-BE49-F238E27FC236}">
                      <a16:creationId xmlns:a16="http://schemas.microsoft.com/office/drawing/2014/main" id="{5E407499-91A4-4C6B-BDB6-E8D775BEEAE6}"/>
                    </a:ext>
                  </a:extLst>
                </p:cNvPr>
                <p:cNvSpPr>
                  <a:spLocks noChangeShapeType="1"/>
                </p:cNvSpPr>
                <p:nvPr/>
              </p:nvSpPr>
              <p:spPr bwMode="white">
                <a:xfrm>
                  <a:off x="2112" y="0"/>
                  <a:ext cx="0" cy="432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63" name="Line 39">
                  <a:extLst>
                    <a:ext uri="{FF2B5EF4-FFF2-40B4-BE49-F238E27FC236}">
                      <a16:creationId xmlns:a16="http://schemas.microsoft.com/office/drawing/2014/main" id="{0DDAD343-9825-4886-9D96-EC8FFEFAB3D3}"/>
                    </a:ext>
                  </a:extLst>
                </p:cNvPr>
                <p:cNvSpPr>
                  <a:spLocks noChangeShapeType="1"/>
                </p:cNvSpPr>
                <p:nvPr/>
              </p:nvSpPr>
              <p:spPr bwMode="white">
                <a:xfrm>
                  <a:off x="2304" y="0"/>
                  <a:ext cx="0" cy="432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64" name="Line 40">
                  <a:extLst>
                    <a:ext uri="{FF2B5EF4-FFF2-40B4-BE49-F238E27FC236}">
                      <a16:creationId xmlns:a16="http://schemas.microsoft.com/office/drawing/2014/main" id="{CDE2113B-6EB8-4511-BD14-F04A4AF72F1B}"/>
                    </a:ext>
                  </a:extLst>
                </p:cNvPr>
                <p:cNvSpPr>
                  <a:spLocks noChangeShapeType="1"/>
                </p:cNvSpPr>
                <p:nvPr/>
              </p:nvSpPr>
              <p:spPr bwMode="white">
                <a:xfrm>
                  <a:off x="2496" y="0"/>
                  <a:ext cx="0" cy="432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65" name="Line 41">
                  <a:extLst>
                    <a:ext uri="{FF2B5EF4-FFF2-40B4-BE49-F238E27FC236}">
                      <a16:creationId xmlns:a16="http://schemas.microsoft.com/office/drawing/2014/main" id="{ED0DD1A1-BC51-4FC6-871E-F2B2308341DE}"/>
                    </a:ext>
                  </a:extLst>
                </p:cNvPr>
                <p:cNvSpPr>
                  <a:spLocks noChangeShapeType="1"/>
                </p:cNvSpPr>
                <p:nvPr/>
              </p:nvSpPr>
              <p:spPr bwMode="white">
                <a:xfrm>
                  <a:off x="2688" y="0"/>
                  <a:ext cx="0" cy="432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66" name="Line 42">
                  <a:extLst>
                    <a:ext uri="{FF2B5EF4-FFF2-40B4-BE49-F238E27FC236}">
                      <a16:creationId xmlns:a16="http://schemas.microsoft.com/office/drawing/2014/main" id="{25A414D9-54A1-401B-BE82-DEE70E96C124}"/>
                    </a:ext>
                  </a:extLst>
                </p:cNvPr>
                <p:cNvSpPr>
                  <a:spLocks noChangeShapeType="1"/>
                </p:cNvSpPr>
                <p:nvPr/>
              </p:nvSpPr>
              <p:spPr bwMode="white">
                <a:xfrm>
                  <a:off x="2880" y="0"/>
                  <a:ext cx="0" cy="432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67" name="Line 43">
                  <a:extLst>
                    <a:ext uri="{FF2B5EF4-FFF2-40B4-BE49-F238E27FC236}">
                      <a16:creationId xmlns:a16="http://schemas.microsoft.com/office/drawing/2014/main" id="{1A926A75-0FC4-42B4-B88D-25A6639E6B48}"/>
                    </a:ext>
                  </a:extLst>
                </p:cNvPr>
                <p:cNvSpPr>
                  <a:spLocks noChangeShapeType="1"/>
                </p:cNvSpPr>
                <p:nvPr/>
              </p:nvSpPr>
              <p:spPr bwMode="white">
                <a:xfrm>
                  <a:off x="3072" y="0"/>
                  <a:ext cx="0" cy="432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68" name="Line 44">
                  <a:extLst>
                    <a:ext uri="{FF2B5EF4-FFF2-40B4-BE49-F238E27FC236}">
                      <a16:creationId xmlns:a16="http://schemas.microsoft.com/office/drawing/2014/main" id="{65D4D4FE-4A00-453F-ABE3-26476023A45B}"/>
                    </a:ext>
                  </a:extLst>
                </p:cNvPr>
                <p:cNvSpPr>
                  <a:spLocks noChangeShapeType="1"/>
                </p:cNvSpPr>
                <p:nvPr/>
              </p:nvSpPr>
              <p:spPr bwMode="white">
                <a:xfrm>
                  <a:off x="3264" y="0"/>
                  <a:ext cx="0" cy="432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69" name="Line 45">
                  <a:extLst>
                    <a:ext uri="{FF2B5EF4-FFF2-40B4-BE49-F238E27FC236}">
                      <a16:creationId xmlns:a16="http://schemas.microsoft.com/office/drawing/2014/main" id="{00890D7D-53E7-40FA-8962-0D58BAC8CA00}"/>
                    </a:ext>
                  </a:extLst>
                </p:cNvPr>
                <p:cNvSpPr>
                  <a:spLocks noChangeShapeType="1"/>
                </p:cNvSpPr>
                <p:nvPr/>
              </p:nvSpPr>
              <p:spPr bwMode="white">
                <a:xfrm>
                  <a:off x="3456" y="0"/>
                  <a:ext cx="0" cy="432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70" name="Line 46">
                  <a:extLst>
                    <a:ext uri="{FF2B5EF4-FFF2-40B4-BE49-F238E27FC236}">
                      <a16:creationId xmlns:a16="http://schemas.microsoft.com/office/drawing/2014/main" id="{1EF002AB-E6F6-439A-AAC8-F23F4113072C}"/>
                    </a:ext>
                  </a:extLst>
                </p:cNvPr>
                <p:cNvSpPr>
                  <a:spLocks noChangeShapeType="1"/>
                </p:cNvSpPr>
                <p:nvPr/>
              </p:nvSpPr>
              <p:spPr bwMode="white">
                <a:xfrm>
                  <a:off x="3648" y="0"/>
                  <a:ext cx="0" cy="432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71" name="Line 47">
                  <a:extLst>
                    <a:ext uri="{FF2B5EF4-FFF2-40B4-BE49-F238E27FC236}">
                      <a16:creationId xmlns:a16="http://schemas.microsoft.com/office/drawing/2014/main" id="{241754AE-A148-44B5-AD1A-08EC7856952A}"/>
                    </a:ext>
                  </a:extLst>
                </p:cNvPr>
                <p:cNvSpPr>
                  <a:spLocks noChangeShapeType="1"/>
                </p:cNvSpPr>
                <p:nvPr/>
              </p:nvSpPr>
              <p:spPr bwMode="white">
                <a:xfrm>
                  <a:off x="3840" y="0"/>
                  <a:ext cx="0" cy="432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72" name="Line 48">
                  <a:extLst>
                    <a:ext uri="{FF2B5EF4-FFF2-40B4-BE49-F238E27FC236}">
                      <a16:creationId xmlns:a16="http://schemas.microsoft.com/office/drawing/2014/main" id="{C2A4E4A3-AA3D-4F5C-84FA-845EF4BA51BB}"/>
                    </a:ext>
                  </a:extLst>
                </p:cNvPr>
                <p:cNvSpPr>
                  <a:spLocks noChangeShapeType="1"/>
                </p:cNvSpPr>
                <p:nvPr/>
              </p:nvSpPr>
              <p:spPr bwMode="white">
                <a:xfrm>
                  <a:off x="4032" y="0"/>
                  <a:ext cx="0" cy="432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73" name="Line 49">
                  <a:extLst>
                    <a:ext uri="{FF2B5EF4-FFF2-40B4-BE49-F238E27FC236}">
                      <a16:creationId xmlns:a16="http://schemas.microsoft.com/office/drawing/2014/main" id="{17F5E449-A448-4C65-8A1D-588A990307D1}"/>
                    </a:ext>
                  </a:extLst>
                </p:cNvPr>
                <p:cNvSpPr>
                  <a:spLocks noChangeShapeType="1"/>
                </p:cNvSpPr>
                <p:nvPr/>
              </p:nvSpPr>
              <p:spPr bwMode="white">
                <a:xfrm>
                  <a:off x="4224" y="0"/>
                  <a:ext cx="0" cy="432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74" name="Line 50">
                  <a:extLst>
                    <a:ext uri="{FF2B5EF4-FFF2-40B4-BE49-F238E27FC236}">
                      <a16:creationId xmlns:a16="http://schemas.microsoft.com/office/drawing/2014/main" id="{FC330040-C175-4BE3-BE3E-03674A09E2AA}"/>
                    </a:ext>
                  </a:extLst>
                </p:cNvPr>
                <p:cNvSpPr>
                  <a:spLocks noChangeShapeType="1"/>
                </p:cNvSpPr>
                <p:nvPr/>
              </p:nvSpPr>
              <p:spPr bwMode="white">
                <a:xfrm>
                  <a:off x="4416" y="0"/>
                  <a:ext cx="0" cy="432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75" name="Line 51">
                  <a:extLst>
                    <a:ext uri="{FF2B5EF4-FFF2-40B4-BE49-F238E27FC236}">
                      <a16:creationId xmlns:a16="http://schemas.microsoft.com/office/drawing/2014/main" id="{8AF27029-6DD6-4AF4-A72B-66092831B44B}"/>
                    </a:ext>
                  </a:extLst>
                </p:cNvPr>
                <p:cNvSpPr>
                  <a:spLocks noChangeShapeType="1"/>
                </p:cNvSpPr>
                <p:nvPr/>
              </p:nvSpPr>
              <p:spPr bwMode="white">
                <a:xfrm>
                  <a:off x="4608" y="0"/>
                  <a:ext cx="0" cy="432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76" name="Line 52">
                  <a:extLst>
                    <a:ext uri="{FF2B5EF4-FFF2-40B4-BE49-F238E27FC236}">
                      <a16:creationId xmlns:a16="http://schemas.microsoft.com/office/drawing/2014/main" id="{0300376C-1BFC-4D87-8168-208DF52D7451}"/>
                    </a:ext>
                  </a:extLst>
                </p:cNvPr>
                <p:cNvSpPr>
                  <a:spLocks noChangeShapeType="1"/>
                </p:cNvSpPr>
                <p:nvPr/>
              </p:nvSpPr>
              <p:spPr bwMode="white">
                <a:xfrm>
                  <a:off x="4800" y="0"/>
                  <a:ext cx="0" cy="432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77" name="Line 53">
                  <a:extLst>
                    <a:ext uri="{FF2B5EF4-FFF2-40B4-BE49-F238E27FC236}">
                      <a16:creationId xmlns:a16="http://schemas.microsoft.com/office/drawing/2014/main" id="{0CA6B660-A2FE-4384-ADBC-4FEB144F3D2C}"/>
                    </a:ext>
                  </a:extLst>
                </p:cNvPr>
                <p:cNvSpPr>
                  <a:spLocks noChangeShapeType="1"/>
                </p:cNvSpPr>
                <p:nvPr/>
              </p:nvSpPr>
              <p:spPr bwMode="white">
                <a:xfrm>
                  <a:off x="4992" y="0"/>
                  <a:ext cx="0" cy="432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78" name="Line 54">
                  <a:extLst>
                    <a:ext uri="{FF2B5EF4-FFF2-40B4-BE49-F238E27FC236}">
                      <a16:creationId xmlns:a16="http://schemas.microsoft.com/office/drawing/2014/main" id="{2006B5F6-FB9A-41D1-A46F-10DEECD6D08E}"/>
                    </a:ext>
                  </a:extLst>
                </p:cNvPr>
                <p:cNvSpPr>
                  <a:spLocks noChangeShapeType="1"/>
                </p:cNvSpPr>
                <p:nvPr/>
              </p:nvSpPr>
              <p:spPr bwMode="white">
                <a:xfrm>
                  <a:off x="5184" y="0"/>
                  <a:ext cx="0" cy="432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79" name="Line 55">
                  <a:extLst>
                    <a:ext uri="{FF2B5EF4-FFF2-40B4-BE49-F238E27FC236}">
                      <a16:creationId xmlns:a16="http://schemas.microsoft.com/office/drawing/2014/main" id="{CE4936F7-EE17-4CC8-A98C-9C9FA6868AA9}"/>
                    </a:ext>
                  </a:extLst>
                </p:cNvPr>
                <p:cNvSpPr>
                  <a:spLocks noChangeShapeType="1"/>
                </p:cNvSpPr>
                <p:nvPr/>
              </p:nvSpPr>
              <p:spPr bwMode="white">
                <a:xfrm>
                  <a:off x="5376" y="0"/>
                  <a:ext cx="0" cy="432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80" name="Line 56">
                  <a:extLst>
                    <a:ext uri="{FF2B5EF4-FFF2-40B4-BE49-F238E27FC236}">
                      <a16:creationId xmlns:a16="http://schemas.microsoft.com/office/drawing/2014/main" id="{06B5C7EB-B171-43ED-850A-01AA359A3025}"/>
                    </a:ext>
                  </a:extLst>
                </p:cNvPr>
                <p:cNvSpPr>
                  <a:spLocks noChangeShapeType="1"/>
                </p:cNvSpPr>
                <p:nvPr/>
              </p:nvSpPr>
              <p:spPr bwMode="white">
                <a:xfrm>
                  <a:off x="5568" y="0"/>
                  <a:ext cx="0" cy="4320"/>
                </a:xfrm>
                <a:prstGeom prst="line">
                  <a:avLst/>
                </a:prstGeom>
                <a:noFill/>
                <a:ln w="9525">
                  <a:pattFill prst="pct30">
                    <a:fgClr>
                      <a:schemeClr val="folHlink"/>
                    </a:fgClr>
                    <a:bgClr>
                      <a:schemeClr val="bg1"/>
                    </a:bgClr>
                  </a:patt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grpSp>
        <p:sp>
          <p:nvSpPr>
            <p:cNvPr id="1081" name="Rectangle 57" descr="60%">
              <a:extLst>
                <a:ext uri="{FF2B5EF4-FFF2-40B4-BE49-F238E27FC236}">
                  <a16:creationId xmlns:a16="http://schemas.microsoft.com/office/drawing/2014/main" id="{B7A647BC-AD9F-44E8-A75E-2AF15D123190}"/>
                </a:ext>
              </a:extLst>
            </p:cNvPr>
            <p:cNvSpPr>
              <a:spLocks noChangeArrowheads="1"/>
            </p:cNvSpPr>
            <p:nvPr/>
          </p:nvSpPr>
          <p:spPr bwMode="ltGray">
            <a:xfrm>
              <a:off x="2112" y="0"/>
              <a:ext cx="3648" cy="96"/>
            </a:xfrm>
            <a:prstGeom prst="rect">
              <a:avLst/>
            </a:prstGeom>
            <a:pattFill prst="pct60">
              <a:fgClr>
                <a:schemeClr val="folHlink"/>
              </a:fgClr>
              <a:bgClr>
                <a:schemeClr val="bg1"/>
              </a:bgClr>
            </a:patt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82" name="Line 58">
              <a:extLst>
                <a:ext uri="{FF2B5EF4-FFF2-40B4-BE49-F238E27FC236}">
                  <a16:creationId xmlns:a16="http://schemas.microsoft.com/office/drawing/2014/main" id="{E9B87DE5-2ED3-49D9-ABA1-F86F7D30A13C}"/>
                </a:ext>
              </a:extLst>
            </p:cNvPr>
            <p:cNvSpPr>
              <a:spLocks noChangeShapeType="1"/>
            </p:cNvSpPr>
            <p:nvPr/>
          </p:nvSpPr>
          <p:spPr bwMode="ltGray">
            <a:xfrm>
              <a:off x="5568" y="0"/>
              <a:ext cx="0" cy="1488"/>
            </a:xfrm>
            <a:prstGeom prst="line">
              <a:avLst/>
            </a:prstGeom>
            <a:noFill/>
            <a:ln w="9525">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nvGrpSpPr>
            <p:cNvPr id="1083" name="Group 59">
              <a:extLst>
                <a:ext uri="{FF2B5EF4-FFF2-40B4-BE49-F238E27FC236}">
                  <a16:creationId xmlns:a16="http://schemas.microsoft.com/office/drawing/2014/main" id="{470E89EE-F5A4-42C8-85AE-AF0A0C4C70D1}"/>
                </a:ext>
              </a:extLst>
            </p:cNvPr>
            <p:cNvGrpSpPr>
              <a:grpSpLocks/>
            </p:cNvGrpSpPr>
            <p:nvPr/>
          </p:nvGrpSpPr>
          <p:grpSpPr bwMode="auto">
            <a:xfrm>
              <a:off x="261" y="892"/>
              <a:ext cx="1124" cy="1464"/>
              <a:chOff x="96" y="916"/>
              <a:chExt cx="2208" cy="2876"/>
            </a:xfrm>
          </p:grpSpPr>
          <p:sp>
            <p:nvSpPr>
              <p:cNvPr id="1084" name="Line 60">
                <a:extLst>
                  <a:ext uri="{FF2B5EF4-FFF2-40B4-BE49-F238E27FC236}">
                    <a16:creationId xmlns:a16="http://schemas.microsoft.com/office/drawing/2014/main" id="{F6F51BDB-2516-4991-BAC6-01B2400CADF7}"/>
                  </a:ext>
                </a:extLst>
              </p:cNvPr>
              <p:cNvSpPr>
                <a:spLocks noChangeShapeType="1"/>
              </p:cNvSpPr>
              <p:nvPr/>
            </p:nvSpPr>
            <p:spPr bwMode="ltGray">
              <a:xfrm flipH="1">
                <a:off x="96" y="1037"/>
                <a:ext cx="2208" cy="0"/>
              </a:xfrm>
              <a:prstGeom prst="line">
                <a:avLst/>
              </a:prstGeom>
              <a:noFill/>
              <a:ln w="9525">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85" name="Line 61">
                <a:extLst>
                  <a:ext uri="{FF2B5EF4-FFF2-40B4-BE49-F238E27FC236}">
                    <a16:creationId xmlns:a16="http://schemas.microsoft.com/office/drawing/2014/main" id="{7C32948B-A78F-44A4-89A7-6DC60A782464}"/>
                  </a:ext>
                </a:extLst>
              </p:cNvPr>
              <p:cNvSpPr>
                <a:spLocks noChangeShapeType="1"/>
              </p:cNvSpPr>
              <p:nvPr/>
            </p:nvSpPr>
            <p:spPr bwMode="ltGray">
              <a:xfrm>
                <a:off x="336" y="920"/>
                <a:ext cx="0" cy="2872"/>
              </a:xfrm>
              <a:prstGeom prst="line">
                <a:avLst/>
              </a:prstGeom>
              <a:noFill/>
              <a:ln w="9525">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86" name="Arc 62">
                <a:extLst>
                  <a:ext uri="{FF2B5EF4-FFF2-40B4-BE49-F238E27FC236}">
                    <a16:creationId xmlns:a16="http://schemas.microsoft.com/office/drawing/2014/main" id="{4EB6D784-1321-49C2-99E5-8CA3A50F92E8}"/>
                  </a:ext>
                </a:extLst>
              </p:cNvPr>
              <p:cNvSpPr>
                <a:spLocks/>
              </p:cNvSpPr>
              <p:nvPr/>
            </p:nvSpPr>
            <p:spPr bwMode="ltGray">
              <a:xfrm flipH="1">
                <a:off x="217" y="916"/>
                <a:ext cx="239" cy="239"/>
              </a:xfrm>
              <a:custGeom>
                <a:avLst/>
                <a:gdLst>
                  <a:gd name="G0" fmla="+- 21595 0 0"/>
                  <a:gd name="G1" fmla="+- 21600 0 0"/>
                  <a:gd name="G2" fmla="+- 21600 0 0"/>
                  <a:gd name="T0" fmla="*/ 21114 w 43195"/>
                  <a:gd name="T1" fmla="*/ 5 h 43200"/>
                  <a:gd name="T2" fmla="*/ 0 w 43195"/>
                  <a:gd name="T3" fmla="*/ 22056 h 43200"/>
                  <a:gd name="T4" fmla="*/ 21595 w 43195"/>
                  <a:gd name="T5" fmla="*/ 21600 h 43200"/>
                </a:gdLst>
                <a:ahLst/>
                <a:cxnLst>
                  <a:cxn ang="0">
                    <a:pos x="T0" y="T1"/>
                  </a:cxn>
                  <a:cxn ang="0">
                    <a:pos x="T2" y="T3"/>
                  </a:cxn>
                  <a:cxn ang="0">
                    <a:pos x="T4" y="T5"/>
                  </a:cxn>
                </a:cxnLst>
                <a:rect l="0" t="0" r="r" b="b"/>
                <a:pathLst>
                  <a:path w="43195" h="43200" fill="none" extrusionOk="0">
                    <a:moveTo>
                      <a:pt x="21114" y="5"/>
                    </a:moveTo>
                    <a:cubicBezTo>
                      <a:pt x="21274" y="1"/>
                      <a:pt x="21434" y="0"/>
                      <a:pt x="21595" y="0"/>
                    </a:cubicBezTo>
                    <a:cubicBezTo>
                      <a:pt x="33524" y="0"/>
                      <a:pt x="43195" y="9670"/>
                      <a:pt x="43195" y="21600"/>
                    </a:cubicBezTo>
                    <a:cubicBezTo>
                      <a:pt x="43195" y="33529"/>
                      <a:pt x="33524" y="43200"/>
                      <a:pt x="21595" y="43200"/>
                    </a:cubicBezTo>
                    <a:cubicBezTo>
                      <a:pt x="9843" y="43200"/>
                      <a:pt x="247" y="33805"/>
                      <a:pt x="-1" y="22056"/>
                    </a:cubicBezTo>
                  </a:path>
                  <a:path w="43195" h="43200" stroke="0" extrusionOk="0">
                    <a:moveTo>
                      <a:pt x="21114" y="5"/>
                    </a:moveTo>
                    <a:cubicBezTo>
                      <a:pt x="21274" y="1"/>
                      <a:pt x="21434" y="0"/>
                      <a:pt x="21595" y="0"/>
                    </a:cubicBezTo>
                    <a:cubicBezTo>
                      <a:pt x="33524" y="0"/>
                      <a:pt x="43195" y="9670"/>
                      <a:pt x="43195" y="21600"/>
                    </a:cubicBezTo>
                    <a:cubicBezTo>
                      <a:pt x="43195" y="33529"/>
                      <a:pt x="33524" y="43200"/>
                      <a:pt x="21595" y="43200"/>
                    </a:cubicBezTo>
                    <a:cubicBezTo>
                      <a:pt x="9843" y="43200"/>
                      <a:pt x="247" y="33805"/>
                      <a:pt x="-1" y="22056"/>
                    </a:cubicBezTo>
                    <a:lnTo>
                      <a:pt x="21595" y="21600"/>
                    </a:lnTo>
                    <a:close/>
                  </a:path>
                </a:pathLst>
              </a:custGeom>
              <a:noFill/>
              <a:ln w="9525">
                <a:solidFill>
                  <a:schemeClr val="hlink"/>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grpSp>
      <p:sp>
        <p:nvSpPr>
          <p:cNvPr id="1087" name="Rectangle 63">
            <a:extLst>
              <a:ext uri="{FF2B5EF4-FFF2-40B4-BE49-F238E27FC236}">
                <a16:creationId xmlns:a16="http://schemas.microsoft.com/office/drawing/2014/main" id="{5AD884B7-9793-4F3A-BA49-4D546C4BBABD}"/>
              </a:ext>
            </a:extLst>
          </p:cNvPr>
          <p:cNvSpPr>
            <a:spLocks noGrp="1" noChangeArrowheads="1"/>
          </p:cNvSpPr>
          <p:nvPr>
            <p:ph type="title"/>
          </p:nvPr>
        </p:nvSpPr>
        <p:spPr bwMode="auto">
          <a:xfrm>
            <a:off x="609600" y="3048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88" name="Rectangle 64" descr="Rectangle: Click to edit Master text styles&#10;Second level&#10;Third level&#10;Fourth level&#10;Fifth level">
            <a:extLst>
              <a:ext uri="{FF2B5EF4-FFF2-40B4-BE49-F238E27FC236}">
                <a16:creationId xmlns:a16="http://schemas.microsoft.com/office/drawing/2014/main" id="{52B36A74-4FAE-4B35-BFD7-42FCD00A739D}"/>
              </a:ext>
            </a:extLst>
          </p:cNvPr>
          <p:cNvSpPr>
            <a:spLocks noGrp="1" noChangeArrowheads="1"/>
          </p:cNvSpPr>
          <p:nvPr>
            <p:ph type="body" idx="1"/>
          </p:nvPr>
        </p:nvSpPr>
        <p:spPr bwMode="auto">
          <a:xfrm>
            <a:off x="838200" y="19050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92" name="Rectangle 68">
            <a:extLst>
              <a:ext uri="{FF2B5EF4-FFF2-40B4-BE49-F238E27FC236}">
                <a16:creationId xmlns:a16="http://schemas.microsoft.com/office/drawing/2014/main" id="{FBBE371F-CB40-43AC-8467-1FF4538FDAD7}"/>
              </a:ext>
            </a:extLst>
          </p:cNvPr>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400"/>
            </a:lvl1pPr>
          </a:lstStyle>
          <a:p>
            <a:endParaRPr lang="en-US" altLang="en-US"/>
          </a:p>
        </p:txBody>
      </p:sp>
      <p:sp>
        <p:nvSpPr>
          <p:cNvPr id="1093" name="Rectangle 69">
            <a:extLst>
              <a:ext uri="{FF2B5EF4-FFF2-40B4-BE49-F238E27FC236}">
                <a16:creationId xmlns:a16="http://schemas.microsoft.com/office/drawing/2014/main" id="{4EDDF848-0728-46A7-8DAB-58C0740588F8}"/>
              </a:ext>
            </a:extLst>
          </p:cNvPr>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z="1400"/>
            </a:lvl1pPr>
          </a:lstStyle>
          <a:p>
            <a:endParaRPr lang="en-US" altLang="en-US"/>
          </a:p>
        </p:txBody>
      </p:sp>
      <p:sp>
        <p:nvSpPr>
          <p:cNvPr id="1094" name="Rectangle 70">
            <a:extLst>
              <a:ext uri="{FF2B5EF4-FFF2-40B4-BE49-F238E27FC236}">
                <a16:creationId xmlns:a16="http://schemas.microsoft.com/office/drawing/2014/main" id="{B9548BB7-ECA4-4B74-9E6E-6373A4361A9B}"/>
              </a:ext>
            </a:extLst>
          </p:cNvPr>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400"/>
            </a:lvl1pPr>
          </a:lstStyle>
          <a:p>
            <a:fld id="{F48DF412-910B-4D50-AC57-A70724827130}"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52" r:id="rId1"/>
    <p:sldLayoutId id="2147483653" r:id="rId2"/>
    <p:sldLayoutId id="2147483654" r:id="rId3"/>
    <p:sldLayoutId id="2147483655" r:id="rId4"/>
    <p:sldLayoutId id="2147483656" r:id="rId5"/>
    <p:sldLayoutId id="2147483657" r:id="rId6"/>
    <p:sldLayoutId id="2147483658" r:id="rId7"/>
    <p:sldLayoutId id="2147483659" r:id="rId8"/>
    <p:sldLayoutId id="2147483660" r:id="rId9"/>
    <p:sldLayoutId id="2147483661" r:id="rId10"/>
    <p:sldLayoutId id="2147483662" r:id="rId11"/>
  </p:sldLayoutIdLst>
  <p:txStyles>
    <p:titleStyle>
      <a:lvl1pPr algn="l" rtl="0" fontAlgn="base">
        <a:spcBef>
          <a:spcPct val="0"/>
        </a:spcBef>
        <a:spcAft>
          <a:spcPct val="0"/>
        </a:spcAft>
        <a:defRPr sz="3600" kern="1200">
          <a:solidFill>
            <a:schemeClr val="tx2"/>
          </a:solidFill>
          <a:latin typeface="+mj-lt"/>
          <a:ea typeface="+mj-ea"/>
          <a:cs typeface="+mj-cs"/>
        </a:defRPr>
      </a:lvl1pPr>
      <a:lvl2pPr algn="l" rtl="0" fontAlgn="base">
        <a:spcBef>
          <a:spcPct val="0"/>
        </a:spcBef>
        <a:spcAft>
          <a:spcPct val="0"/>
        </a:spcAft>
        <a:defRPr sz="3600">
          <a:solidFill>
            <a:schemeClr val="tx2"/>
          </a:solidFill>
          <a:latin typeface="Tahoma" panose="020B0604030504040204" pitchFamily="34" charset="0"/>
          <a:cs typeface="Times New Roman" panose="02020603050405020304" pitchFamily="18" charset="0"/>
        </a:defRPr>
      </a:lvl2pPr>
      <a:lvl3pPr algn="l" rtl="0" fontAlgn="base">
        <a:spcBef>
          <a:spcPct val="0"/>
        </a:spcBef>
        <a:spcAft>
          <a:spcPct val="0"/>
        </a:spcAft>
        <a:defRPr sz="3600">
          <a:solidFill>
            <a:schemeClr val="tx2"/>
          </a:solidFill>
          <a:latin typeface="Tahoma" panose="020B0604030504040204" pitchFamily="34" charset="0"/>
          <a:cs typeface="Times New Roman" panose="02020603050405020304" pitchFamily="18" charset="0"/>
        </a:defRPr>
      </a:lvl3pPr>
      <a:lvl4pPr algn="l" rtl="0" fontAlgn="base">
        <a:spcBef>
          <a:spcPct val="0"/>
        </a:spcBef>
        <a:spcAft>
          <a:spcPct val="0"/>
        </a:spcAft>
        <a:defRPr sz="3600">
          <a:solidFill>
            <a:schemeClr val="tx2"/>
          </a:solidFill>
          <a:latin typeface="Tahoma" panose="020B0604030504040204" pitchFamily="34" charset="0"/>
          <a:cs typeface="Times New Roman" panose="02020603050405020304" pitchFamily="18" charset="0"/>
        </a:defRPr>
      </a:lvl4pPr>
      <a:lvl5pPr algn="l" rtl="0" fontAlgn="base">
        <a:spcBef>
          <a:spcPct val="0"/>
        </a:spcBef>
        <a:spcAft>
          <a:spcPct val="0"/>
        </a:spcAft>
        <a:defRPr sz="3600">
          <a:solidFill>
            <a:schemeClr val="tx2"/>
          </a:solidFill>
          <a:latin typeface="Tahoma" panose="020B0604030504040204" pitchFamily="34" charset="0"/>
          <a:cs typeface="Times New Roman" panose="02020603050405020304" pitchFamily="18" charset="0"/>
        </a:defRPr>
      </a:lvl5pPr>
      <a:lvl6pPr marL="457200" algn="l" rtl="0" fontAlgn="base">
        <a:spcBef>
          <a:spcPct val="0"/>
        </a:spcBef>
        <a:spcAft>
          <a:spcPct val="0"/>
        </a:spcAft>
        <a:defRPr sz="3600">
          <a:solidFill>
            <a:schemeClr val="tx2"/>
          </a:solidFill>
          <a:latin typeface="Tahoma" panose="020B0604030504040204" pitchFamily="34" charset="0"/>
          <a:cs typeface="Times New Roman" panose="02020603050405020304" pitchFamily="18" charset="0"/>
        </a:defRPr>
      </a:lvl6pPr>
      <a:lvl7pPr marL="914400" algn="l" rtl="0" fontAlgn="base">
        <a:spcBef>
          <a:spcPct val="0"/>
        </a:spcBef>
        <a:spcAft>
          <a:spcPct val="0"/>
        </a:spcAft>
        <a:defRPr sz="3600">
          <a:solidFill>
            <a:schemeClr val="tx2"/>
          </a:solidFill>
          <a:latin typeface="Tahoma" panose="020B0604030504040204" pitchFamily="34" charset="0"/>
          <a:cs typeface="Times New Roman" panose="02020603050405020304" pitchFamily="18" charset="0"/>
        </a:defRPr>
      </a:lvl7pPr>
      <a:lvl8pPr marL="1371600" algn="l" rtl="0" fontAlgn="base">
        <a:spcBef>
          <a:spcPct val="0"/>
        </a:spcBef>
        <a:spcAft>
          <a:spcPct val="0"/>
        </a:spcAft>
        <a:defRPr sz="3600">
          <a:solidFill>
            <a:schemeClr val="tx2"/>
          </a:solidFill>
          <a:latin typeface="Tahoma" panose="020B0604030504040204" pitchFamily="34" charset="0"/>
          <a:cs typeface="Times New Roman" panose="02020603050405020304" pitchFamily="18" charset="0"/>
        </a:defRPr>
      </a:lvl8pPr>
      <a:lvl9pPr marL="1828800" algn="l" rtl="0" fontAlgn="base">
        <a:spcBef>
          <a:spcPct val="0"/>
        </a:spcBef>
        <a:spcAft>
          <a:spcPct val="0"/>
        </a:spcAft>
        <a:defRPr sz="3600">
          <a:solidFill>
            <a:schemeClr val="tx2"/>
          </a:solidFill>
          <a:latin typeface="Tahoma" panose="020B0604030504040204" pitchFamily="34" charset="0"/>
          <a:cs typeface="Times New Roman" panose="02020603050405020304" pitchFamily="18" charset="0"/>
        </a:defRPr>
      </a:lvl9pPr>
    </p:titleStyle>
    <p:bodyStyle>
      <a:lvl1pPr marL="342900" indent="-342900" algn="l" rtl="0" fontAlgn="base">
        <a:spcBef>
          <a:spcPct val="20000"/>
        </a:spcBef>
        <a:spcAft>
          <a:spcPct val="0"/>
        </a:spcAft>
        <a:buClr>
          <a:schemeClr val="hlink"/>
        </a:buClr>
        <a:buSzPct val="110000"/>
        <a:buFont typeface="Wingdings" panose="05000000000000000000" pitchFamily="2" charset="2"/>
        <a:buBlip>
          <a:blip r:embed="rId13"/>
        </a:buBlip>
        <a:defRPr sz="2000" kern="1200">
          <a:solidFill>
            <a:schemeClr val="tx1"/>
          </a:solidFill>
          <a:latin typeface="+mn-lt"/>
          <a:ea typeface="+mn-ea"/>
          <a:cs typeface="+mn-cs"/>
        </a:defRPr>
      </a:lvl1pPr>
      <a:lvl2pPr marL="742950" indent="-285750" algn="l" rtl="0" fontAlgn="base">
        <a:spcBef>
          <a:spcPct val="20000"/>
        </a:spcBef>
        <a:spcAft>
          <a:spcPct val="0"/>
        </a:spcAft>
        <a:buClr>
          <a:schemeClr val="tx1"/>
        </a:buClr>
        <a:buSzPct val="60000"/>
        <a:buFont typeface="Wingdings" panose="05000000000000000000" pitchFamily="2" charset="2"/>
        <a:buChar char="n"/>
        <a:defRPr sz="2000" kern="1200">
          <a:solidFill>
            <a:schemeClr val="tx1"/>
          </a:solidFill>
          <a:latin typeface="+mn-lt"/>
          <a:ea typeface="+mn-ea"/>
          <a:cs typeface="+mn-cs"/>
        </a:defRPr>
      </a:lvl2pPr>
      <a:lvl3pPr marL="1143000" indent="-228600" algn="l" rtl="0" fontAlgn="base">
        <a:spcBef>
          <a:spcPct val="20000"/>
        </a:spcBef>
        <a:spcAft>
          <a:spcPct val="0"/>
        </a:spcAft>
        <a:buClr>
          <a:schemeClr val="hlink"/>
        </a:buClr>
        <a:buSzPct val="95000"/>
        <a:buFont typeface="Wingdings" panose="05000000000000000000" pitchFamily="2" charset="2"/>
        <a:buChar char="w"/>
        <a:defRPr sz="2000" kern="1200">
          <a:solidFill>
            <a:schemeClr val="tx1"/>
          </a:solidFill>
          <a:latin typeface="+mn-lt"/>
          <a:ea typeface="+mn-ea"/>
          <a:cs typeface="+mn-cs"/>
        </a:defRPr>
      </a:lvl3pPr>
      <a:lvl4pPr marL="1600200" indent="-228600" algn="l" rtl="0" fontAlgn="base">
        <a:spcBef>
          <a:spcPct val="20000"/>
        </a:spcBef>
        <a:spcAft>
          <a:spcPct val="0"/>
        </a:spcAft>
        <a:buClr>
          <a:schemeClr val="tx1"/>
        </a:buClr>
        <a:buSzPct val="65000"/>
        <a:buFont typeface="Wingdings" panose="05000000000000000000" pitchFamily="2" charset="2"/>
        <a:buChar char="n"/>
        <a:defRPr sz="2000" kern="1200">
          <a:solidFill>
            <a:schemeClr val="tx1"/>
          </a:solidFill>
          <a:latin typeface="+mn-lt"/>
          <a:ea typeface="+mn-ea"/>
          <a:cs typeface="+mn-cs"/>
        </a:defRPr>
      </a:lvl4pPr>
      <a:lvl5pPr marL="2057400" indent="-228600" algn="l" rtl="0" fontAlgn="base">
        <a:spcBef>
          <a:spcPct val="20000"/>
        </a:spcBef>
        <a:spcAft>
          <a:spcPct val="0"/>
        </a:spcAft>
        <a:buClr>
          <a:schemeClr val="hlink"/>
        </a:buClr>
        <a:buSzPct val="60000"/>
        <a:buFont typeface="Wingdings" panose="05000000000000000000" pitchFamily="2" charset="2"/>
        <a:buChar char="n"/>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a:extLst>
              <a:ext uri="{FF2B5EF4-FFF2-40B4-BE49-F238E27FC236}">
                <a16:creationId xmlns:a16="http://schemas.microsoft.com/office/drawing/2014/main" id="{EB125E7B-4EED-4390-897C-1B2EAC2BC70D}"/>
              </a:ext>
            </a:extLst>
          </p:cNvPr>
          <p:cNvSpPr>
            <a:spLocks noGrp="1" noChangeArrowheads="1"/>
          </p:cNvSpPr>
          <p:nvPr>
            <p:ph type="ctrTitle"/>
          </p:nvPr>
        </p:nvSpPr>
        <p:spPr/>
        <p:txBody>
          <a:bodyPr/>
          <a:lstStyle/>
          <a:p>
            <a:r>
              <a:rPr lang="en-GB" altLang="en-US"/>
              <a:t>Programme Mgt Case Study</a:t>
            </a:r>
          </a:p>
        </p:txBody>
      </p:sp>
      <p:sp>
        <p:nvSpPr>
          <p:cNvPr id="33795" name="Rectangle 3" descr="Rectangle: Click to edit Master text styles&#10;Second level&#10;Third level&#10;Fourth level&#10;Fifth level">
            <a:extLst>
              <a:ext uri="{FF2B5EF4-FFF2-40B4-BE49-F238E27FC236}">
                <a16:creationId xmlns:a16="http://schemas.microsoft.com/office/drawing/2014/main" id="{ED451BD3-D3FD-4CE8-ADB7-2EADE504A88A}"/>
              </a:ext>
            </a:extLst>
          </p:cNvPr>
          <p:cNvSpPr>
            <a:spLocks noGrp="1" noChangeArrowheads="1"/>
          </p:cNvSpPr>
          <p:nvPr>
            <p:ph type="subTitle" idx="1"/>
          </p:nvPr>
        </p:nvSpPr>
        <p:spPr/>
        <p:txBody>
          <a:bodyPr/>
          <a:lstStyle/>
          <a:p>
            <a:r>
              <a:rPr lang="en-GB" altLang="en-US"/>
              <a:t>Energy Company</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a:extLst>
              <a:ext uri="{FF2B5EF4-FFF2-40B4-BE49-F238E27FC236}">
                <a16:creationId xmlns:a16="http://schemas.microsoft.com/office/drawing/2014/main" id="{D0F8AD86-F09F-447B-AA5B-B3C2771658AF}"/>
              </a:ext>
            </a:extLst>
          </p:cNvPr>
          <p:cNvSpPr>
            <a:spLocks noGrp="1" noChangeArrowheads="1"/>
          </p:cNvSpPr>
          <p:nvPr>
            <p:ph type="title"/>
          </p:nvPr>
        </p:nvSpPr>
        <p:spPr/>
        <p:txBody>
          <a:bodyPr/>
          <a:lstStyle/>
          <a:p>
            <a:r>
              <a:rPr lang="en-GB" altLang="en-US"/>
              <a:t>Project Reporting/Communication</a:t>
            </a:r>
          </a:p>
        </p:txBody>
      </p:sp>
      <p:sp>
        <p:nvSpPr>
          <p:cNvPr id="45059" name="Rectangle 3" descr="Rectangle: Click to edit Master text styles&#10;Second level&#10;Third level&#10;Fourth level&#10;Fifth level">
            <a:extLst>
              <a:ext uri="{FF2B5EF4-FFF2-40B4-BE49-F238E27FC236}">
                <a16:creationId xmlns:a16="http://schemas.microsoft.com/office/drawing/2014/main" id="{8E01C5B9-6E3E-4BCD-8B09-20DF09CE7540}"/>
              </a:ext>
            </a:extLst>
          </p:cNvPr>
          <p:cNvSpPr>
            <a:spLocks noGrp="1" noChangeArrowheads="1"/>
          </p:cNvSpPr>
          <p:nvPr>
            <p:ph type="body" idx="1"/>
          </p:nvPr>
        </p:nvSpPr>
        <p:spPr/>
        <p:txBody>
          <a:bodyPr/>
          <a:lstStyle/>
          <a:p>
            <a:pPr>
              <a:lnSpc>
                <a:spcPct val="90000"/>
              </a:lnSpc>
            </a:pPr>
            <a:r>
              <a:rPr lang="en-GB" altLang="en-US" sz="1800"/>
              <a:t>From the start of the project onwards the project team issued weekly reports, issue logs, risk registers, and key actions lists </a:t>
            </a:r>
          </a:p>
          <a:p>
            <a:pPr lvl="1">
              <a:lnSpc>
                <a:spcPct val="90000"/>
              </a:lnSpc>
            </a:pPr>
            <a:r>
              <a:rPr lang="en-GB" altLang="en-US" sz="1800"/>
              <a:t>The reports were representative (but probably over optimistic at times)</a:t>
            </a:r>
          </a:p>
          <a:p>
            <a:pPr lvl="1">
              <a:lnSpc>
                <a:spcPct val="90000"/>
              </a:lnSpc>
            </a:pPr>
            <a:r>
              <a:rPr lang="en-GB" altLang="en-US" sz="1800"/>
              <a:t>They were formulated according to good practice</a:t>
            </a:r>
          </a:p>
          <a:p>
            <a:pPr lvl="1">
              <a:lnSpc>
                <a:spcPct val="90000"/>
              </a:lnSpc>
            </a:pPr>
            <a:r>
              <a:rPr lang="en-GB" altLang="en-US" sz="1800"/>
              <a:t>These were summarised for the Steering Group but probably not circulated widely</a:t>
            </a:r>
          </a:p>
          <a:p>
            <a:pPr lvl="1">
              <a:lnSpc>
                <a:spcPct val="90000"/>
              </a:lnSpc>
            </a:pPr>
            <a:r>
              <a:rPr lang="en-GB" altLang="en-US" sz="1800"/>
              <a:t>It is clear that these reports showed that there were certain key issues (such as lack of business engagement and lack of resources)</a:t>
            </a:r>
          </a:p>
          <a:p>
            <a:pPr lvl="1">
              <a:lnSpc>
                <a:spcPct val="90000"/>
              </a:lnSpc>
            </a:pPr>
            <a:r>
              <a:rPr lang="en-GB" altLang="en-US" sz="1800"/>
              <a:t>It is also clear from the minutes that the issues were raised at the monthly steering group meetings</a:t>
            </a:r>
          </a:p>
          <a:p>
            <a:pPr lvl="1">
              <a:lnSpc>
                <a:spcPct val="90000"/>
              </a:lnSpc>
            </a:pPr>
            <a:r>
              <a:rPr lang="en-GB" altLang="en-US" sz="1800"/>
              <a:t>It would appear that the the Steering Group either a) did not act  upon the reports until late in the project or b) the action which was in some cases taken was ineffective</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a:extLst>
              <a:ext uri="{FF2B5EF4-FFF2-40B4-BE49-F238E27FC236}">
                <a16:creationId xmlns:a16="http://schemas.microsoft.com/office/drawing/2014/main" id="{9BB3E3D9-0436-42FE-A710-443D4F3052B2}"/>
              </a:ext>
            </a:extLst>
          </p:cNvPr>
          <p:cNvSpPr>
            <a:spLocks noGrp="1" noChangeArrowheads="1"/>
          </p:cNvSpPr>
          <p:nvPr>
            <p:ph type="title"/>
          </p:nvPr>
        </p:nvSpPr>
        <p:spPr/>
        <p:txBody>
          <a:bodyPr/>
          <a:lstStyle/>
          <a:p>
            <a:r>
              <a:rPr lang="en-GB" altLang="en-US"/>
              <a:t>Project Reporting/Communication</a:t>
            </a:r>
          </a:p>
        </p:txBody>
      </p:sp>
      <p:sp>
        <p:nvSpPr>
          <p:cNvPr id="46083" name="Rectangle 3" descr="Rectangle: Click to edit Master text styles&#10;Second level&#10;Third level&#10;Fourth level&#10;Fifth level">
            <a:extLst>
              <a:ext uri="{FF2B5EF4-FFF2-40B4-BE49-F238E27FC236}">
                <a16:creationId xmlns:a16="http://schemas.microsoft.com/office/drawing/2014/main" id="{4EDD746B-6EAB-4176-A8C9-B69F3D864E45}"/>
              </a:ext>
            </a:extLst>
          </p:cNvPr>
          <p:cNvSpPr>
            <a:spLocks noGrp="1" noChangeArrowheads="1"/>
          </p:cNvSpPr>
          <p:nvPr>
            <p:ph type="body" idx="1"/>
          </p:nvPr>
        </p:nvSpPr>
        <p:spPr/>
        <p:txBody>
          <a:bodyPr/>
          <a:lstStyle/>
          <a:p>
            <a:pPr>
              <a:lnSpc>
                <a:spcPct val="90000"/>
              </a:lnSpc>
            </a:pPr>
            <a:r>
              <a:rPr lang="en-GB" altLang="en-US" sz="1800"/>
              <a:t>The project </a:t>
            </a:r>
            <a:r>
              <a:rPr lang="en-GB" altLang="en-US" sz="1800">
                <a:latin typeface="Times New Roman" panose="02020603050405020304" pitchFamily="18" charset="0"/>
              </a:rPr>
              <a:t>“</a:t>
            </a:r>
            <a:r>
              <a:rPr lang="en-GB" altLang="en-US" sz="1800"/>
              <a:t>communicated</a:t>
            </a:r>
            <a:r>
              <a:rPr lang="en-GB" altLang="en-US" sz="1800">
                <a:latin typeface="Times New Roman" panose="02020603050405020304" pitchFamily="18" charset="0"/>
              </a:rPr>
              <a:t>”</a:t>
            </a:r>
            <a:r>
              <a:rPr lang="en-GB" altLang="en-US" sz="1800"/>
              <a:t> to the business in many ways but most of it was </a:t>
            </a:r>
            <a:r>
              <a:rPr lang="en-GB" altLang="en-US" sz="1800">
                <a:latin typeface="Times New Roman" panose="02020603050405020304" pitchFamily="18" charset="0"/>
              </a:rPr>
              <a:t>“</a:t>
            </a:r>
            <a:r>
              <a:rPr lang="en-GB" altLang="en-US" sz="1800"/>
              <a:t>outbound</a:t>
            </a:r>
            <a:r>
              <a:rPr lang="en-GB" altLang="en-US" sz="1800">
                <a:latin typeface="Times New Roman" panose="02020603050405020304" pitchFamily="18" charset="0"/>
              </a:rPr>
              <a:t>”</a:t>
            </a:r>
            <a:r>
              <a:rPr lang="en-GB" altLang="en-US" sz="1800"/>
              <a:t>, </a:t>
            </a:r>
            <a:r>
              <a:rPr lang="en-GB" altLang="en-US" sz="1800">
                <a:latin typeface="Times New Roman" panose="02020603050405020304" pitchFamily="18" charset="0"/>
              </a:rPr>
              <a:t>“</a:t>
            </a:r>
            <a:r>
              <a:rPr lang="en-GB" altLang="en-US" sz="1800"/>
              <a:t>fire and forget</a:t>
            </a:r>
            <a:r>
              <a:rPr lang="en-GB" altLang="en-US" sz="1800">
                <a:latin typeface="Times New Roman" panose="02020603050405020304" pitchFamily="18" charset="0"/>
              </a:rPr>
              <a:t>”</a:t>
            </a:r>
            <a:endParaRPr lang="en-GB" altLang="en-US" sz="1800"/>
          </a:p>
          <a:p>
            <a:pPr lvl="1">
              <a:lnSpc>
                <a:spcPct val="90000"/>
              </a:lnSpc>
            </a:pPr>
            <a:r>
              <a:rPr lang="en-GB" altLang="en-US" sz="1800"/>
              <a:t>In hindsight the specifications that the businesses were asked to sign off were both too detailed and too high level (a neat trick)</a:t>
            </a:r>
          </a:p>
          <a:p>
            <a:pPr lvl="2">
              <a:lnSpc>
                <a:spcPct val="90000"/>
              </a:lnSpc>
            </a:pPr>
            <a:r>
              <a:rPr lang="en-GB" altLang="en-US" sz="1800"/>
              <a:t>Too detailed in that they were highly technical in places</a:t>
            </a:r>
          </a:p>
          <a:p>
            <a:pPr lvl="2">
              <a:lnSpc>
                <a:spcPct val="90000"/>
              </a:lnSpc>
            </a:pPr>
            <a:r>
              <a:rPr lang="en-GB" altLang="en-US" sz="1800"/>
              <a:t>Too high level in that they did not adequately describe the process impact of the functionality</a:t>
            </a:r>
          </a:p>
          <a:p>
            <a:pPr lvl="2">
              <a:lnSpc>
                <a:spcPct val="90000"/>
              </a:lnSpc>
            </a:pPr>
            <a:r>
              <a:rPr lang="en-GB" altLang="en-US" sz="1800"/>
              <a:t>There is evidence that key business users did not read the specifications and felt under pressure to </a:t>
            </a:r>
            <a:r>
              <a:rPr lang="en-GB" altLang="en-US" sz="1800">
                <a:latin typeface="Times New Roman" panose="02020603050405020304" pitchFamily="18" charset="0"/>
              </a:rPr>
              <a:t>“</a:t>
            </a:r>
            <a:r>
              <a:rPr lang="en-GB" altLang="en-US" sz="1800"/>
              <a:t>sign</a:t>
            </a:r>
            <a:r>
              <a:rPr lang="en-GB" altLang="en-US" sz="1800">
                <a:latin typeface="Times New Roman" panose="02020603050405020304" pitchFamily="18" charset="0"/>
              </a:rPr>
              <a:t>”</a:t>
            </a:r>
            <a:endParaRPr lang="en-GB" altLang="en-US" sz="1800"/>
          </a:p>
          <a:p>
            <a:pPr>
              <a:lnSpc>
                <a:spcPct val="90000"/>
              </a:lnSpc>
            </a:pPr>
            <a:r>
              <a:rPr lang="en-GB" altLang="en-US" sz="1800"/>
              <a:t>There was an assumption by the project team that no response meant an affirmative response</a:t>
            </a:r>
          </a:p>
          <a:p>
            <a:pPr>
              <a:lnSpc>
                <a:spcPct val="90000"/>
              </a:lnSpc>
            </a:pPr>
            <a:r>
              <a:rPr lang="en-GB" altLang="en-US" sz="1800"/>
              <a:t>The sheer volume of largely untargeted communication made it easy for business managers, that were in any case not fully engaged, to miss key messages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a:extLst>
              <a:ext uri="{FF2B5EF4-FFF2-40B4-BE49-F238E27FC236}">
                <a16:creationId xmlns:a16="http://schemas.microsoft.com/office/drawing/2014/main" id="{610D2A73-B882-4D3A-AFAD-2246596FF916}"/>
              </a:ext>
            </a:extLst>
          </p:cNvPr>
          <p:cNvSpPr>
            <a:spLocks noGrp="1" noChangeArrowheads="1"/>
          </p:cNvSpPr>
          <p:nvPr>
            <p:ph type="title"/>
          </p:nvPr>
        </p:nvSpPr>
        <p:spPr/>
        <p:txBody>
          <a:bodyPr/>
          <a:lstStyle/>
          <a:p>
            <a:r>
              <a:rPr lang="en-GB" altLang="en-US"/>
              <a:t>Project Reporting/Communication</a:t>
            </a:r>
          </a:p>
        </p:txBody>
      </p:sp>
      <p:sp>
        <p:nvSpPr>
          <p:cNvPr id="47107" name="Rectangle 3" descr="Rectangle: Click to edit Master text styles&#10;Second level&#10;Third level&#10;Fourth level&#10;Fifth level">
            <a:extLst>
              <a:ext uri="{FF2B5EF4-FFF2-40B4-BE49-F238E27FC236}">
                <a16:creationId xmlns:a16="http://schemas.microsoft.com/office/drawing/2014/main" id="{576C6900-25E8-4CD3-8311-42EBE57D3906}"/>
              </a:ext>
            </a:extLst>
          </p:cNvPr>
          <p:cNvSpPr>
            <a:spLocks noGrp="1" noChangeArrowheads="1"/>
          </p:cNvSpPr>
          <p:nvPr>
            <p:ph type="body" idx="1"/>
          </p:nvPr>
        </p:nvSpPr>
        <p:spPr/>
        <p:txBody>
          <a:bodyPr/>
          <a:lstStyle/>
          <a:p>
            <a:r>
              <a:rPr lang="en-GB" altLang="en-US" sz="1800"/>
              <a:t>There are many, documented, incidents of business managers </a:t>
            </a:r>
            <a:r>
              <a:rPr lang="en-GB" altLang="en-US" sz="1800">
                <a:latin typeface="Times New Roman" panose="02020603050405020304" pitchFamily="18" charset="0"/>
              </a:rPr>
              <a:t>“</a:t>
            </a:r>
            <a:r>
              <a:rPr lang="en-GB" altLang="en-US" sz="1800"/>
              <a:t>signing off</a:t>
            </a:r>
            <a:r>
              <a:rPr lang="en-GB" altLang="en-US" sz="1800">
                <a:latin typeface="Times New Roman" panose="02020603050405020304" pitchFamily="18" charset="0"/>
              </a:rPr>
              <a:t>”</a:t>
            </a:r>
            <a:r>
              <a:rPr lang="en-GB" altLang="en-US" sz="1800"/>
              <a:t> (for example) process changes, only to recant their agreement at a later date</a:t>
            </a:r>
          </a:p>
          <a:p>
            <a:pPr lvl="1"/>
            <a:r>
              <a:rPr lang="en-GB" altLang="en-US" sz="1800"/>
              <a:t>At this distance, we can only speculate whether this was due to a lack of understanding on their part of the impact of original decision or to some other reason</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a:extLst>
              <a:ext uri="{FF2B5EF4-FFF2-40B4-BE49-F238E27FC236}">
                <a16:creationId xmlns:a16="http://schemas.microsoft.com/office/drawing/2014/main" id="{4E65EF1D-3765-480B-A67B-E2FDEA5FA7F5}"/>
              </a:ext>
            </a:extLst>
          </p:cNvPr>
          <p:cNvSpPr>
            <a:spLocks noGrp="1" noChangeArrowheads="1"/>
          </p:cNvSpPr>
          <p:nvPr>
            <p:ph type="title"/>
          </p:nvPr>
        </p:nvSpPr>
        <p:spPr/>
        <p:txBody>
          <a:bodyPr/>
          <a:lstStyle/>
          <a:p>
            <a:r>
              <a:rPr lang="en-GB" altLang="en-US"/>
              <a:t>Project Organisation/Governance</a:t>
            </a:r>
          </a:p>
        </p:txBody>
      </p:sp>
      <p:sp>
        <p:nvSpPr>
          <p:cNvPr id="48131" name="Rectangle 3" descr="Rectangle: Click to edit Master text styles&#10;Second level&#10;Third level&#10;Fourth level&#10;Fifth level">
            <a:extLst>
              <a:ext uri="{FF2B5EF4-FFF2-40B4-BE49-F238E27FC236}">
                <a16:creationId xmlns:a16="http://schemas.microsoft.com/office/drawing/2014/main" id="{81E21446-9593-401C-AF0B-2EE2B2288B65}"/>
              </a:ext>
            </a:extLst>
          </p:cNvPr>
          <p:cNvSpPr>
            <a:spLocks noGrp="1" noChangeArrowheads="1"/>
          </p:cNvSpPr>
          <p:nvPr>
            <p:ph type="body" idx="1"/>
          </p:nvPr>
        </p:nvSpPr>
        <p:spPr/>
        <p:txBody>
          <a:bodyPr/>
          <a:lstStyle/>
          <a:p>
            <a:pPr>
              <a:lnSpc>
                <a:spcPct val="80000"/>
              </a:lnSpc>
            </a:pPr>
            <a:r>
              <a:rPr lang="en-GB" altLang="en-US" sz="1800"/>
              <a:t>Neither IT nor the business properly </a:t>
            </a:r>
            <a:r>
              <a:rPr lang="en-GB" altLang="en-US" sz="1800">
                <a:latin typeface="Times New Roman" panose="02020603050405020304" pitchFamily="18" charset="0"/>
              </a:rPr>
              <a:t>“</a:t>
            </a:r>
            <a:r>
              <a:rPr lang="en-GB" altLang="en-US" sz="1800"/>
              <a:t>owned</a:t>
            </a:r>
            <a:r>
              <a:rPr lang="en-GB" altLang="en-US" sz="1800">
                <a:latin typeface="Times New Roman" panose="02020603050405020304" pitchFamily="18" charset="0"/>
              </a:rPr>
              <a:t>”</a:t>
            </a:r>
            <a:r>
              <a:rPr lang="en-GB" altLang="en-US" sz="1800"/>
              <a:t> the project, thus the project lack support from both quarters.  Also the perceived XX Energy versus YYY bias in the project team increased the lack of engagement </a:t>
            </a:r>
            <a:endParaRPr lang="en-GB" altLang="en-US" sz="1800">
              <a:solidFill>
                <a:srgbClr val="FF3300"/>
              </a:solidFill>
            </a:endParaRPr>
          </a:p>
          <a:p>
            <a:pPr>
              <a:lnSpc>
                <a:spcPct val="80000"/>
              </a:lnSpc>
            </a:pPr>
            <a:r>
              <a:rPr lang="en-GB" altLang="en-US" sz="1800"/>
              <a:t>There was no commonly understood and agreed strategy underpinning the project </a:t>
            </a:r>
            <a:r>
              <a:rPr lang="en-GB" altLang="en-US" sz="1800">
                <a:latin typeface="Times New Roman" panose="02020603050405020304" pitchFamily="18" charset="0"/>
              </a:rPr>
              <a:t>–</a:t>
            </a:r>
            <a:r>
              <a:rPr lang="en-GB" altLang="en-US" sz="1800"/>
              <a:t> there were multiple agendas and little understanding of the </a:t>
            </a:r>
            <a:r>
              <a:rPr lang="en-GB" altLang="en-US" sz="1800">
                <a:latin typeface="Times New Roman" panose="02020603050405020304" pitchFamily="18" charset="0"/>
              </a:rPr>
              <a:t>“</a:t>
            </a:r>
            <a:r>
              <a:rPr lang="en-GB" altLang="en-US" sz="1800"/>
              <a:t>one XX Energy</a:t>
            </a:r>
            <a:r>
              <a:rPr lang="en-GB" altLang="en-US" sz="1800">
                <a:latin typeface="Times New Roman" panose="02020603050405020304" pitchFamily="18" charset="0"/>
              </a:rPr>
              <a:t>”</a:t>
            </a:r>
            <a:r>
              <a:rPr lang="en-GB" altLang="en-US" sz="1800"/>
              <a:t> message coming from the board </a:t>
            </a:r>
          </a:p>
          <a:p>
            <a:pPr>
              <a:lnSpc>
                <a:spcPct val="80000"/>
              </a:lnSpc>
            </a:pPr>
            <a:r>
              <a:rPr lang="en-GB" altLang="en-US" sz="1800"/>
              <a:t>The Steering Group (SG), when re-constituted at the start, had appropriate representation according to good practice</a:t>
            </a:r>
          </a:p>
          <a:p>
            <a:pPr lvl="1">
              <a:lnSpc>
                <a:spcPct val="80000"/>
              </a:lnSpc>
            </a:pPr>
            <a:r>
              <a:rPr lang="en-GB" altLang="en-US" sz="1800"/>
              <a:t>As discussed elsewhere, it was not always effective </a:t>
            </a:r>
            <a:endParaRPr lang="en-GB" altLang="en-US" sz="1800">
              <a:solidFill>
                <a:srgbClr val="FF3300"/>
              </a:solidFill>
            </a:endParaRPr>
          </a:p>
          <a:p>
            <a:pPr lvl="1">
              <a:lnSpc>
                <a:spcPct val="80000"/>
              </a:lnSpc>
            </a:pPr>
            <a:r>
              <a:rPr lang="en-GB" altLang="en-US" sz="1800"/>
              <a:t>The Project Team (PT) believes it was given mixed messages by the SG on cost, resources, and the conflict between Phase 1 and 2</a:t>
            </a:r>
          </a:p>
          <a:p>
            <a:pPr lvl="1">
              <a:lnSpc>
                <a:spcPct val="80000"/>
              </a:lnSpc>
            </a:pPr>
            <a:r>
              <a:rPr lang="en-GB" altLang="en-US" sz="1800"/>
              <a:t>The SG should have taken a more active role in educating and selecting the project team members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a:extLst>
              <a:ext uri="{FF2B5EF4-FFF2-40B4-BE49-F238E27FC236}">
                <a16:creationId xmlns:a16="http://schemas.microsoft.com/office/drawing/2014/main" id="{B4C19C57-4822-4D40-8911-8B7803E1BC37}"/>
              </a:ext>
            </a:extLst>
          </p:cNvPr>
          <p:cNvSpPr>
            <a:spLocks noGrp="1" noChangeArrowheads="1"/>
          </p:cNvSpPr>
          <p:nvPr>
            <p:ph type="title"/>
          </p:nvPr>
        </p:nvSpPr>
        <p:spPr/>
        <p:txBody>
          <a:bodyPr/>
          <a:lstStyle/>
          <a:p>
            <a:r>
              <a:rPr lang="en-GB" altLang="en-US"/>
              <a:t>Project Organisation/Governance</a:t>
            </a:r>
          </a:p>
        </p:txBody>
      </p:sp>
      <p:sp>
        <p:nvSpPr>
          <p:cNvPr id="49155" name="Rectangle 3" descr="Rectangle: Click to edit Master text styles&#10;Second level&#10;Third level&#10;Fourth level&#10;Fifth level">
            <a:extLst>
              <a:ext uri="{FF2B5EF4-FFF2-40B4-BE49-F238E27FC236}">
                <a16:creationId xmlns:a16="http://schemas.microsoft.com/office/drawing/2014/main" id="{3200ABFF-1FC5-4AA0-A378-C3711E414EFC}"/>
              </a:ext>
            </a:extLst>
          </p:cNvPr>
          <p:cNvSpPr>
            <a:spLocks noGrp="1" noChangeArrowheads="1"/>
          </p:cNvSpPr>
          <p:nvPr>
            <p:ph type="body" idx="1"/>
          </p:nvPr>
        </p:nvSpPr>
        <p:spPr/>
        <p:txBody>
          <a:bodyPr/>
          <a:lstStyle/>
          <a:p>
            <a:r>
              <a:rPr lang="en-GB" altLang="en-US" sz="1800"/>
              <a:t>The Project Working Group (PWG) was ill conceived and ineffective</a:t>
            </a:r>
          </a:p>
          <a:p>
            <a:pPr lvl="1"/>
            <a:r>
              <a:rPr lang="en-GB" altLang="en-US" sz="1800"/>
              <a:t>In hindsight, its membership was too junior and had conflicting agendas driven by a desire to fight the corner of the business represented </a:t>
            </a:r>
            <a:endParaRPr lang="en-GB" altLang="en-US" sz="1800">
              <a:solidFill>
                <a:srgbClr val="FF3300"/>
              </a:solidFill>
            </a:endParaRPr>
          </a:p>
          <a:p>
            <a:pPr>
              <a:spcBef>
                <a:spcPct val="0"/>
              </a:spcBef>
            </a:pPr>
            <a:r>
              <a:rPr lang="en-GB" altLang="en-US" sz="1800"/>
              <a:t>In hindsight, the Programme Manager should have had executive authority: the role as constituted in an advisory capacity was not wholly effective </a:t>
            </a:r>
          </a:p>
          <a:p>
            <a:pPr>
              <a:spcBef>
                <a:spcPct val="0"/>
              </a:spcBef>
            </a:pPr>
            <a:r>
              <a:rPr lang="en-GB" altLang="en-US" sz="1800"/>
              <a:t>The PT, in hindsight, was too junior in its membership (particularly in HR) and was ill represented by YYY (where payroll was significantly more complex). </a:t>
            </a:r>
          </a:p>
          <a:p>
            <a:pPr lvl="1"/>
            <a:r>
              <a:rPr lang="en-GB" altLang="en-US" sz="1800"/>
              <a:t>Many of the complexities simply did not materialise until testing was underway </a:t>
            </a:r>
            <a:endParaRPr lang="en-GB" altLang="en-US" sz="1800">
              <a:solidFill>
                <a:srgbClr val="FF3300"/>
              </a:solidFill>
            </a:endParaRPr>
          </a:p>
          <a:p>
            <a:pPr lvl="1"/>
            <a:r>
              <a:rPr lang="en-GB" altLang="en-US" sz="1800"/>
              <a:t>Some PT members were not able to perform their duties as they were pulled back into the business at key times.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a:extLst>
              <a:ext uri="{FF2B5EF4-FFF2-40B4-BE49-F238E27FC236}">
                <a16:creationId xmlns:a16="http://schemas.microsoft.com/office/drawing/2014/main" id="{3A8FCD61-E6D8-4B9A-922A-CE641625453A}"/>
              </a:ext>
            </a:extLst>
          </p:cNvPr>
          <p:cNvSpPr>
            <a:spLocks noGrp="1" noChangeArrowheads="1"/>
          </p:cNvSpPr>
          <p:nvPr>
            <p:ph type="title"/>
          </p:nvPr>
        </p:nvSpPr>
        <p:spPr/>
        <p:txBody>
          <a:bodyPr/>
          <a:lstStyle/>
          <a:p>
            <a:r>
              <a:rPr lang="en-GB" altLang="en-US"/>
              <a:t>Project Organisation/Governance</a:t>
            </a:r>
          </a:p>
        </p:txBody>
      </p:sp>
      <p:sp>
        <p:nvSpPr>
          <p:cNvPr id="50179" name="Rectangle 3" descr="Rectangle: Click to edit Master text styles&#10;Second level&#10;Third level&#10;Fourth level&#10;Fifth level">
            <a:extLst>
              <a:ext uri="{FF2B5EF4-FFF2-40B4-BE49-F238E27FC236}">
                <a16:creationId xmlns:a16="http://schemas.microsoft.com/office/drawing/2014/main" id="{3011B59D-1A63-41B0-8DAB-891682A356DD}"/>
              </a:ext>
            </a:extLst>
          </p:cNvPr>
          <p:cNvSpPr>
            <a:spLocks noGrp="1" noChangeArrowheads="1"/>
          </p:cNvSpPr>
          <p:nvPr>
            <p:ph type="body" idx="1"/>
          </p:nvPr>
        </p:nvSpPr>
        <p:spPr/>
        <p:txBody>
          <a:bodyPr/>
          <a:lstStyle/>
          <a:p>
            <a:pPr>
              <a:lnSpc>
                <a:spcPct val="80000"/>
              </a:lnSpc>
              <a:spcBef>
                <a:spcPct val="0"/>
              </a:spcBef>
            </a:pPr>
            <a:r>
              <a:rPr lang="en-GB" altLang="en-US" sz="1800"/>
              <a:t>There was, effectively, a decision making void: the PWG was not capable of taking decisions and so the the PT, in good faith, took ownership of key decisions - not always correctly </a:t>
            </a:r>
            <a:endParaRPr lang="en-GB" altLang="en-US" sz="1800">
              <a:solidFill>
                <a:srgbClr val="FF3300"/>
              </a:solidFill>
            </a:endParaRPr>
          </a:p>
          <a:p>
            <a:pPr>
              <a:lnSpc>
                <a:spcPct val="80000"/>
              </a:lnSpc>
              <a:spcBef>
                <a:spcPct val="0"/>
              </a:spcBef>
            </a:pPr>
            <a:r>
              <a:rPr lang="en-GB" altLang="en-US" sz="1800"/>
              <a:t>Phase 2 (Advance Functionality) impacted the project materially </a:t>
            </a:r>
          </a:p>
          <a:p>
            <a:pPr lvl="1">
              <a:lnSpc>
                <a:spcPct val="80000"/>
              </a:lnSpc>
              <a:spcBef>
                <a:spcPct val="0"/>
              </a:spcBef>
            </a:pPr>
            <a:r>
              <a:rPr lang="en-GB" altLang="en-US" sz="1800"/>
              <a:t>Resources were diverted by The Supplier to Phase 2 activities using a serious of small T&amp;M work work orders that bypassed the contractual arrangements</a:t>
            </a:r>
          </a:p>
          <a:p>
            <a:pPr lvl="1">
              <a:lnSpc>
                <a:spcPct val="80000"/>
              </a:lnSpc>
              <a:spcBef>
                <a:spcPct val="0"/>
              </a:spcBef>
            </a:pPr>
            <a:r>
              <a:rPr lang="en-GB" altLang="en-US" sz="1800"/>
              <a:t>There was no effective process to allocate resources across the two streams</a:t>
            </a:r>
          </a:p>
          <a:p>
            <a:pPr>
              <a:lnSpc>
                <a:spcPct val="80000"/>
              </a:lnSpc>
              <a:spcBef>
                <a:spcPct val="0"/>
              </a:spcBef>
            </a:pPr>
            <a:r>
              <a:rPr lang="en-GB" altLang="en-US" sz="1800"/>
              <a:t>There was no formal methodology used by the project </a:t>
            </a:r>
            <a:r>
              <a:rPr lang="en-GB" altLang="en-US" sz="1800">
                <a:latin typeface="Times New Roman" panose="02020603050405020304" pitchFamily="18" charset="0"/>
              </a:rPr>
              <a:t>–</a:t>
            </a:r>
            <a:r>
              <a:rPr lang="en-GB" altLang="en-US" sz="1800"/>
              <a:t> The Supplier used an in house methodology which the XX Energy project team acquiesced with </a:t>
            </a:r>
            <a:r>
              <a:rPr lang="en-GB" altLang="en-US" sz="1800">
                <a:latin typeface="Times New Roman" panose="02020603050405020304" pitchFamily="18" charset="0"/>
              </a:rPr>
              <a:t>–</a:t>
            </a:r>
            <a:r>
              <a:rPr lang="en-GB" altLang="en-US" sz="1800"/>
              <a:t> no thought was given to the appropriate approach </a:t>
            </a:r>
            <a:endParaRPr lang="en-GB" altLang="en-US" sz="1800">
              <a:solidFill>
                <a:srgbClr val="FF3300"/>
              </a:solidFill>
            </a:endParaRPr>
          </a:p>
          <a:p>
            <a:pPr>
              <a:lnSpc>
                <a:spcPct val="80000"/>
              </a:lnSpc>
              <a:spcBef>
                <a:spcPct val="0"/>
              </a:spcBef>
            </a:pPr>
            <a:r>
              <a:rPr lang="en-GB" altLang="en-US" sz="1800"/>
              <a:t>QA reviews were not effective </a:t>
            </a:r>
            <a:r>
              <a:rPr lang="en-GB" altLang="en-US" sz="1800">
                <a:latin typeface="Times New Roman" panose="02020603050405020304" pitchFamily="18" charset="0"/>
              </a:rPr>
              <a:t>–</a:t>
            </a:r>
            <a:r>
              <a:rPr lang="en-GB" altLang="en-US" sz="1800"/>
              <a:t> the SG found them unwelcome and in any case they did not get to the root cause of issues </a:t>
            </a:r>
            <a:endParaRPr lang="en-GB" altLang="en-US" sz="1800">
              <a:solidFill>
                <a:srgbClr val="FF3300"/>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a:extLst>
              <a:ext uri="{FF2B5EF4-FFF2-40B4-BE49-F238E27FC236}">
                <a16:creationId xmlns:a16="http://schemas.microsoft.com/office/drawing/2014/main" id="{0FAB4E85-A601-466F-A3F4-C62E83597218}"/>
              </a:ext>
            </a:extLst>
          </p:cNvPr>
          <p:cNvSpPr>
            <a:spLocks noGrp="1" noChangeArrowheads="1"/>
          </p:cNvSpPr>
          <p:nvPr>
            <p:ph type="title"/>
          </p:nvPr>
        </p:nvSpPr>
        <p:spPr/>
        <p:txBody>
          <a:bodyPr/>
          <a:lstStyle/>
          <a:p>
            <a:r>
              <a:rPr lang="en-GB" altLang="en-US"/>
              <a:t>Project Organisation/Governance</a:t>
            </a:r>
          </a:p>
        </p:txBody>
      </p:sp>
      <p:sp>
        <p:nvSpPr>
          <p:cNvPr id="51203" name="Rectangle 3" descr="Rectangle: Click to edit Master text styles&#10;Second level&#10;Third level&#10;Fourth level&#10;Fifth level">
            <a:extLst>
              <a:ext uri="{FF2B5EF4-FFF2-40B4-BE49-F238E27FC236}">
                <a16:creationId xmlns:a16="http://schemas.microsoft.com/office/drawing/2014/main" id="{4108B75C-7CCD-433A-BD8C-5DEC47BDF3B7}"/>
              </a:ext>
            </a:extLst>
          </p:cNvPr>
          <p:cNvSpPr>
            <a:spLocks noGrp="1" noChangeArrowheads="1"/>
          </p:cNvSpPr>
          <p:nvPr>
            <p:ph type="body" idx="1"/>
          </p:nvPr>
        </p:nvSpPr>
        <p:spPr/>
        <p:txBody>
          <a:bodyPr/>
          <a:lstStyle/>
          <a:p>
            <a:pPr>
              <a:spcBef>
                <a:spcPct val="0"/>
              </a:spcBef>
            </a:pPr>
            <a:r>
              <a:rPr lang="en-GB" altLang="en-US" sz="1800"/>
              <a:t>Customisation was inadequately controlled.  There was no effective process to agree and prioritise customisation.  The project mantra was supposed to be </a:t>
            </a:r>
            <a:r>
              <a:rPr lang="en-GB" altLang="en-US" sz="1800">
                <a:latin typeface="Times New Roman" panose="02020603050405020304" pitchFamily="18" charset="0"/>
              </a:rPr>
              <a:t>“</a:t>
            </a:r>
            <a:r>
              <a:rPr lang="en-GB" altLang="en-US" sz="1800"/>
              <a:t>no customisation</a:t>
            </a:r>
            <a:r>
              <a:rPr lang="en-GB" altLang="en-US" sz="1800">
                <a:latin typeface="Times New Roman" panose="02020603050405020304" pitchFamily="18" charset="0"/>
              </a:rPr>
              <a:t>”</a:t>
            </a:r>
            <a:endParaRPr lang="en-GB" altLang="en-US" sz="1800"/>
          </a:p>
          <a:p>
            <a:pPr lvl="1">
              <a:spcBef>
                <a:spcPct val="0"/>
              </a:spcBef>
            </a:pPr>
            <a:r>
              <a:rPr lang="en-GB" altLang="en-US" sz="1800"/>
              <a:t>In so far as we can see at this distance, customisation decisions were taken somewhat randomly by the project team when they could not broker an agreement with the business users</a:t>
            </a:r>
          </a:p>
          <a:p>
            <a:pPr lvl="1">
              <a:spcBef>
                <a:spcPct val="0"/>
              </a:spcBef>
            </a:pPr>
            <a:r>
              <a:rPr lang="en-GB" altLang="en-US" sz="1800"/>
              <a:t>The Steering Group was rarely consulted</a:t>
            </a:r>
            <a:endParaRPr lang="en-GB" altLang="en-US" sz="1800">
              <a:solidFill>
                <a:srgbClr val="FF3300"/>
              </a:solidFill>
            </a:endParaRPr>
          </a:p>
          <a:p>
            <a:pPr lvl="1">
              <a:spcBef>
                <a:spcPct val="0"/>
              </a:spcBef>
            </a:pPr>
            <a:r>
              <a:rPr lang="en-GB" altLang="en-US" sz="1800"/>
              <a:t>The scope of individual customisations was poorly understood and changed materially during testing</a:t>
            </a:r>
          </a:p>
          <a:p>
            <a:pPr lvl="1">
              <a:spcBef>
                <a:spcPct val="0"/>
              </a:spcBef>
            </a:pPr>
            <a:r>
              <a:rPr lang="en-GB" altLang="en-US" sz="1800"/>
              <a:t>The Supplier appeared somewhat literal in their interpretation of requirements, or perhaps failed to ask the right questions</a:t>
            </a:r>
          </a:p>
          <a:p>
            <a:pPr lvl="1">
              <a:spcBef>
                <a:spcPct val="0"/>
              </a:spcBef>
            </a:pPr>
            <a:r>
              <a:rPr lang="en-GB" altLang="en-US" sz="1800"/>
              <a:t>There was an almost pathological desire to customise The Supplier</a:t>
            </a:r>
            <a:r>
              <a:rPr lang="en-GB" altLang="en-US" sz="1800">
                <a:latin typeface="Times New Roman" panose="02020603050405020304" pitchFamily="18" charset="0"/>
              </a:rPr>
              <a:t>’</a:t>
            </a:r>
            <a:r>
              <a:rPr lang="en-GB" altLang="en-US" sz="1800"/>
              <a:t>s Advance Functionality toolset for Phase 2 (which to some degree still exists) for no really good reason that we can see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a:extLst>
              <a:ext uri="{FF2B5EF4-FFF2-40B4-BE49-F238E27FC236}">
                <a16:creationId xmlns:a16="http://schemas.microsoft.com/office/drawing/2014/main" id="{B90858C6-607B-4ED4-A6EF-4C2F42254DFA}"/>
              </a:ext>
            </a:extLst>
          </p:cNvPr>
          <p:cNvSpPr>
            <a:spLocks noGrp="1" noChangeArrowheads="1"/>
          </p:cNvSpPr>
          <p:nvPr>
            <p:ph type="title"/>
          </p:nvPr>
        </p:nvSpPr>
        <p:spPr/>
        <p:txBody>
          <a:bodyPr/>
          <a:lstStyle/>
          <a:p>
            <a:r>
              <a:rPr lang="en-GB" altLang="en-US"/>
              <a:t>Project Organisation/Governance</a:t>
            </a:r>
          </a:p>
        </p:txBody>
      </p:sp>
      <p:sp>
        <p:nvSpPr>
          <p:cNvPr id="52227" name="Rectangle 3" descr="Rectangle: Click to edit Master text styles&#10;Second level&#10;Third level&#10;Fourth level&#10;Fifth level">
            <a:extLst>
              <a:ext uri="{FF2B5EF4-FFF2-40B4-BE49-F238E27FC236}">
                <a16:creationId xmlns:a16="http://schemas.microsoft.com/office/drawing/2014/main" id="{3B67A9DB-D385-4FD3-B37E-F02B3A6DFC12}"/>
              </a:ext>
            </a:extLst>
          </p:cNvPr>
          <p:cNvSpPr>
            <a:spLocks noGrp="1" noChangeArrowheads="1"/>
          </p:cNvSpPr>
          <p:nvPr>
            <p:ph type="body" idx="1"/>
          </p:nvPr>
        </p:nvSpPr>
        <p:spPr/>
        <p:txBody>
          <a:bodyPr/>
          <a:lstStyle/>
          <a:p>
            <a:pPr>
              <a:spcBef>
                <a:spcPct val="0"/>
              </a:spcBef>
            </a:pPr>
            <a:r>
              <a:rPr lang="en-GB" altLang="en-US" sz="1800"/>
              <a:t>There was a large amount of scope creep </a:t>
            </a:r>
            <a:r>
              <a:rPr lang="en-GB" altLang="en-US" sz="1800">
                <a:latin typeface="Times New Roman" panose="02020603050405020304" pitchFamily="18" charset="0"/>
              </a:rPr>
              <a:t>–</a:t>
            </a:r>
            <a:r>
              <a:rPr lang="en-GB" altLang="en-US" sz="1800"/>
              <a:t> there was considerable pressure from the SG to add deliverables to Phase 1 (such as </a:t>
            </a:r>
            <a:r>
              <a:rPr lang="en-GB" altLang="en-US" sz="1800">
                <a:latin typeface="Times New Roman" panose="02020603050405020304" pitchFamily="18" charset="0"/>
              </a:rPr>
              <a:t>“</a:t>
            </a:r>
            <a:r>
              <a:rPr lang="en-GB" altLang="en-US" sz="1800"/>
              <a:t>simple</a:t>
            </a:r>
            <a:r>
              <a:rPr lang="en-GB" altLang="en-US" sz="1800">
                <a:latin typeface="Times New Roman" panose="02020603050405020304" pitchFamily="18" charset="0"/>
              </a:rPr>
              <a:t>”</a:t>
            </a:r>
            <a:r>
              <a:rPr lang="en-GB" altLang="en-US" sz="1800"/>
              <a:t> Advance Functionality items such as payslip on line).  Whilst laudable in aim </a:t>
            </a:r>
            <a:r>
              <a:rPr lang="en-GB" altLang="en-US" sz="1800">
                <a:latin typeface="Times New Roman" panose="02020603050405020304" pitchFamily="18" charset="0"/>
              </a:rPr>
              <a:t>–</a:t>
            </a:r>
            <a:r>
              <a:rPr lang="en-GB" altLang="en-US" sz="1800"/>
              <a:t> this materially impacted the project </a:t>
            </a:r>
            <a:endParaRPr lang="en-GB" altLang="en-US" sz="1800">
              <a:solidFill>
                <a:srgbClr val="FF3300"/>
              </a:solidFill>
            </a:endParaRPr>
          </a:p>
          <a:p>
            <a:pPr>
              <a:spcBef>
                <a:spcPct val="0"/>
              </a:spcBef>
            </a:pPr>
            <a:r>
              <a:rPr lang="en-GB" altLang="en-US" sz="1800"/>
              <a:t>The issues of lack of business resources (and by implication lack of business buy in) were not confronted until the end </a:t>
            </a:r>
            <a:endParaRPr lang="en-GB" altLang="en-US" sz="1800">
              <a:solidFill>
                <a:srgbClr val="FF3300"/>
              </a:solidFill>
            </a:endParaRPr>
          </a:p>
          <a:p>
            <a:pPr lvl="1">
              <a:spcBef>
                <a:spcPct val="0"/>
              </a:spcBef>
            </a:pPr>
            <a:r>
              <a:rPr lang="en-GB" altLang="en-US" sz="1800"/>
              <a:t>The project team did their best to cajole and to make up for the lack of business support.  They assumed responsibilities and made decisions in good faith on the basis of </a:t>
            </a:r>
            <a:r>
              <a:rPr lang="en-GB" altLang="en-US" sz="1800">
                <a:latin typeface="Times New Roman" panose="02020603050405020304" pitchFamily="18" charset="0"/>
              </a:rPr>
              <a:t>“</a:t>
            </a:r>
            <a:r>
              <a:rPr lang="en-GB" altLang="en-US" sz="1800"/>
              <a:t>if we don</a:t>
            </a:r>
            <a:r>
              <a:rPr lang="en-GB" altLang="en-US" sz="1800">
                <a:latin typeface="Times New Roman" panose="02020603050405020304" pitchFamily="18" charset="0"/>
              </a:rPr>
              <a:t>’</a:t>
            </a:r>
            <a:r>
              <a:rPr lang="en-GB" altLang="en-US" sz="1800"/>
              <a:t>t do it no one will</a:t>
            </a:r>
            <a:r>
              <a:rPr lang="en-GB" altLang="en-US" sz="1800">
                <a:latin typeface="Times New Roman" panose="02020603050405020304" pitchFamily="18" charset="0"/>
              </a:rPr>
              <a:t>”</a:t>
            </a:r>
            <a:r>
              <a:rPr lang="en-GB" altLang="en-US" sz="1800"/>
              <a:t>.  In hindsight this course was, perhaps, mistaken </a:t>
            </a:r>
            <a:r>
              <a:rPr lang="en-GB" altLang="en-US" sz="1800">
                <a:latin typeface="Times New Roman" panose="02020603050405020304" pitchFamily="18" charset="0"/>
              </a:rPr>
              <a:t>–</a:t>
            </a:r>
            <a:r>
              <a:rPr lang="en-GB" altLang="en-US" sz="1800"/>
              <a:t> some decisions taken were later seen to be wrong and it did not help in </a:t>
            </a:r>
            <a:r>
              <a:rPr lang="en-GB" altLang="en-US" sz="1800">
                <a:latin typeface="Times New Roman" panose="02020603050405020304" pitchFamily="18" charset="0"/>
              </a:rPr>
              <a:t>“</a:t>
            </a:r>
            <a:r>
              <a:rPr lang="en-GB" altLang="en-US" sz="1800"/>
              <a:t>red flagging</a:t>
            </a:r>
            <a:r>
              <a:rPr lang="en-GB" altLang="en-US" sz="1800">
                <a:latin typeface="Times New Roman" panose="02020603050405020304" pitchFamily="18" charset="0"/>
              </a:rPr>
              <a:t>”</a:t>
            </a:r>
            <a:r>
              <a:rPr lang="en-GB" altLang="en-US" sz="1800"/>
              <a:t> issues</a:t>
            </a:r>
          </a:p>
          <a:p>
            <a:pPr lvl="1">
              <a:spcBef>
                <a:spcPct val="0"/>
              </a:spcBef>
            </a:pPr>
            <a:r>
              <a:rPr lang="en-GB" altLang="en-US" sz="1800"/>
              <a:t>The Steering Group failed to grasp, for whatever reason, how severe the problem was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a:extLst>
              <a:ext uri="{FF2B5EF4-FFF2-40B4-BE49-F238E27FC236}">
                <a16:creationId xmlns:a16="http://schemas.microsoft.com/office/drawing/2014/main" id="{1F929365-9DFD-4495-9389-0C7D017AACF1}"/>
              </a:ext>
            </a:extLst>
          </p:cNvPr>
          <p:cNvSpPr>
            <a:spLocks noGrp="1" noChangeArrowheads="1"/>
          </p:cNvSpPr>
          <p:nvPr>
            <p:ph type="title"/>
          </p:nvPr>
        </p:nvSpPr>
        <p:spPr/>
        <p:txBody>
          <a:bodyPr/>
          <a:lstStyle/>
          <a:p>
            <a:r>
              <a:rPr lang="en-GB" altLang="en-US"/>
              <a:t>The Supplier</a:t>
            </a:r>
            <a:endParaRPr lang="en-GB" altLang="en-US">
              <a:solidFill>
                <a:srgbClr val="FF3300"/>
              </a:solidFill>
            </a:endParaRPr>
          </a:p>
        </p:txBody>
      </p:sp>
      <p:sp>
        <p:nvSpPr>
          <p:cNvPr id="53251" name="Rectangle 3" descr="Rectangle: Click to edit Master text styles&#10;Second level&#10;Third level&#10;Fourth level&#10;Fifth level">
            <a:extLst>
              <a:ext uri="{FF2B5EF4-FFF2-40B4-BE49-F238E27FC236}">
                <a16:creationId xmlns:a16="http://schemas.microsoft.com/office/drawing/2014/main" id="{FDDAC91F-C694-4445-ACB5-7B487D792CF6}"/>
              </a:ext>
            </a:extLst>
          </p:cNvPr>
          <p:cNvSpPr>
            <a:spLocks noGrp="1" noChangeArrowheads="1"/>
          </p:cNvSpPr>
          <p:nvPr>
            <p:ph type="body" idx="1"/>
          </p:nvPr>
        </p:nvSpPr>
        <p:spPr/>
        <p:txBody>
          <a:bodyPr/>
          <a:lstStyle/>
          <a:p>
            <a:r>
              <a:rPr lang="en-GB" altLang="en-US" sz="1800"/>
              <a:t>As discussed earlier the project was high risk and The Supplier had their reputation riding on it.  In the final analysis, the project was delivered, a couple of months late all be it, and so far as anyone can tell staff have been paid correctly </a:t>
            </a:r>
            <a:r>
              <a:rPr lang="en-GB" altLang="en-US" sz="1800">
                <a:latin typeface="Times New Roman" panose="02020603050405020304" pitchFamily="18" charset="0"/>
              </a:rPr>
              <a:t>–</a:t>
            </a:r>
            <a:r>
              <a:rPr lang="en-GB" altLang="en-US" sz="1800"/>
              <a:t> in fact it highlighted errors in the legacy systems</a:t>
            </a:r>
          </a:p>
          <a:p>
            <a:r>
              <a:rPr lang="en-GB" altLang="en-US" sz="1800"/>
              <a:t>The The Supplier project manager is regarded as largely responsible for the success of the project by both The Supplier and some XX Energy people, though this probably overplays the contribution</a:t>
            </a:r>
          </a:p>
          <a:p>
            <a:r>
              <a:rPr lang="en-GB" altLang="en-US" sz="1800"/>
              <a:t>XX Energy should have taken more care &amp; involvement in selecting The Supplier consultants to work on the project and been more rigorous in ensuring consistent quality </a:t>
            </a:r>
            <a:r>
              <a:rPr lang="en-GB" altLang="en-US" sz="1800">
                <a:latin typeface="Times New Roman" panose="02020603050405020304" pitchFamily="18" charset="0"/>
              </a:rPr>
              <a:t>–</a:t>
            </a:r>
            <a:r>
              <a:rPr lang="en-GB" altLang="en-US" sz="1800"/>
              <a:t> in addition the confused reporting lines between the 3</a:t>
            </a:r>
            <a:r>
              <a:rPr lang="en-GB" altLang="en-US" sz="1800" baseline="30000"/>
              <a:t>rd</a:t>
            </a:r>
            <a:r>
              <a:rPr lang="en-GB" altLang="en-US" sz="1800"/>
              <a:t> party writing reports, The Supplier and XX Energy contributed to poor quality in this area </a:t>
            </a:r>
            <a:endParaRPr lang="en-GB" altLang="en-US" sz="1800">
              <a:solidFill>
                <a:srgbClr val="FF3300"/>
              </a:solidFill>
            </a:endParaRPr>
          </a:p>
          <a:p>
            <a:pPr lvl="1"/>
            <a:endParaRPr lang="en-GB" altLang="en-US" sz="1800"/>
          </a:p>
          <a:p>
            <a:pPr>
              <a:buFont typeface="Wingdings" panose="05000000000000000000" pitchFamily="2" charset="2"/>
              <a:buNone/>
            </a:pPr>
            <a:endParaRPr lang="en-GB" altLang="en-US" sz="180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a:extLst>
              <a:ext uri="{FF2B5EF4-FFF2-40B4-BE49-F238E27FC236}">
                <a16:creationId xmlns:a16="http://schemas.microsoft.com/office/drawing/2014/main" id="{8E0203EB-685A-4F89-8BFF-68B13AADAFC2}"/>
              </a:ext>
            </a:extLst>
          </p:cNvPr>
          <p:cNvSpPr>
            <a:spLocks noGrp="1" noChangeArrowheads="1"/>
          </p:cNvSpPr>
          <p:nvPr>
            <p:ph type="title"/>
          </p:nvPr>
        </p:nvSpPr>
        <p:spPr/>
        <p:txBody>
          <a:bodyPr/>
          <a:lstStyle/>
          <a:p>
            <a:r>
              <a:rPr lang="en-GB" altLang="en-US"/>
              <a:t>The Supplier</a:t>
            </a:r>
            <a:endParaRPr lang="en-GB" altLang="en-US">
              <a:solidFill>
                <a:srgbClr val="FF3300"/>
              </a:solidFill>
            </a:endParaRPr>
          </a:p>
        </p:txBody>
      </p:sp>
      <p:sp>
        <p:nvSpPr>
          <p:cNvPr id="54275" name="Rectangle 3" descr="Rectangle: Click to edit Master text styles&#10;Second level&#10;Third level&#10;Fourth level&#10;Fifth level">
            <a:extLst>
              <a:ext uri="{FF2B5EF4-FFF2-40B4-BE49-F238E27FC236}">
                <a16:creationId xmlns:a16="http://schemas.microsoft.com/office/drawing/2014/main" id="{53489814-BDCF-4D71-831C-7E210C49F282}"/>
              </a:ext>
            </a:extLst>
          </p:cNvPr>
          <p:cNvSpPr>
            <a:spLocks noGrp="1" noChangeArrowheads="1"/>
          </p:cNvSpPr>
          <p:nvPr>
            <p:ph type="body" idx="1"/>
          </p:nvPr>
        </p:nvSpPr>
        <p:spPr/>
        <p:txBody>
          <a:bodyPr/>
          <a:lstStyle/>
          <a:p>
            <a:pPr>
              <a:lnSpc>
                <a:spcPct val="90000"/>
              </a:lnSpc>
            </a:pPr>
            <a:r>
              <a:rPr lang="en-GB" altLang="en-US"/>
              <a:t>It is difficult to criticise The Supplier too strongly in the above light, however the following observations are worth tabling (cont)</a:t>
            </a:r>
          </a:p>
          <a:p>
            <a:pPr lvl="1">
              <a:lnSpc>
                <a:spcPct val="90000"/>
              </a:lnSpc>
            </a:pPr>
            <a:r>
              <a:rPr lang="en-GB" altLang="en-US"/>
              <a:t>The Supplier were not represented at the Steering Group </a:t>
            </a:r>
            <a:r>
              <a:rPr lang="en-GB" altLang="en-US">
                <a:latin typeface="Times New Roman" panose="02020603050405020304" pitchFamily="18" charset="0"/>
              </a:rPr>
              <a:t>–</a:t>
            </a:r>
            <a:r>
              <a:rPr lang="en-GB" altLang="en-US"/>
              <a:t> it is doubtful that this served the project well or at all </a:t>
            </a:r>
            <a:r>
              <a:rPr lang="en-GB" altLang="en-US">
                <a:solidFill>
                  <a:srgbClr val="FF3300"/>
                </a:solidFill>
              </a:rPr>
              <a:t> </a:t>
            </a:r>
          </a:p>
          <a:p>
            <a:pPr lvl="1">
              <a:lnSpc>
                <a:spcPct val="90000"/>
              </a:lnSpc>
            </a:pPr>
            <a:r>
              <a:rPr lang="en-GB" altLang="en-US"/>
              <a:t>The Supplier felt that they were pressured to divert resources to Phase 2 though it should be noted that the contractual arrangements made this switch advantageous for them </a:t>
            </a:r>
          </a:p>
          <a:p>
            <a:pPr lvl="1">
              <a:lnSpc>
                <a:spcPct val="90000"/>
              </a:lnSpc>
            </a:pPr>
            <a:r>
              <a:rPr lang="en-GB" altLang="en-US"/>
              <a:t>The financial reporting of days spent against various buckets on Phase 1 was less than useful and difficult to challenge.  As already discussed, the different types of buckets made it possible to switch one bucket to another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6" name="Rectangle 6">
            <a:extLst>
              <a:ext uri="{FF2B5EF4-FFF2-40B4-BE49-F238E27FC236}">
                <a16:creationId xmlns:a16="http://schemas.microsoft.com/office/drawing/2014/main" id="{003AFE32-AE54-44B6-81B7-FCECE87FCE12}"/>
              </a:ext>
            </a:extLst>
          </p:cNvPr>
          <p:cNvSpPr>
            <a:spLocks noGrp="1" noChangeArrowheads="1"/>
          </p:cNvSpPr>
          <p:nvPr>
            <p:ph type="title"/>
          </p:nvPr>
        </p:nvSpPr>
        <p:spPr/>
        <p:txBody>
          <a:bodyPr/>
          <a:lstStyle/>
          <a:p>
            <a:r>
              <a:rPr lang="en-GB" altLang="en-US"/>
              <a:t>Case Study</a:t>
            </a:r>
          </a:p>
        </p:txBody>
      </p:sp>
      <p:sp>
        <p:nvSpPr>
          <p:cNvPr id="35847" name="Rectangle 7" descr="Rectangle: Click to edit Master text styles&#10;Second level&#10;Third level&#10;Fourth level&#10;Fifth level">
            <a:extLst>
              <a:ext uri="{FF2B5EF4-FFF2-40B4-BE49-F238E27FC236}">
                <a16:creationId xmlns:a16="http://schemas.microsoft.com/office/drawing/2014/main" id="{06D4C402-90F1-420A-B87D-0A1C500FF85B}"/>
              </a:ext>
            </a:extLst>
          </p:cNvPr>
          <p:cNvSpPr>
            <a:spLocks noGrp="1" noChangeArrowheads="1"/>
          </p:cNvSpPr>
          <p:nvPr>
            <p:ph type="body" idx="1"/>
          </p:nvPr>
        </p:nvSpPr>
        <p:spPr/>
        <p:txBody>
          <a:bodyPr/>
          <a:lstStyle/>
          <a:p>
            <a:r>
              <a:rPr lang="en-GB" altLang="en-US"/>
              <a:t>Contents</a:t>
            </a:r>
          </a:p>
          <a:p>
            <a:pPr lvl="1"/>
            <a:r>
              <a:rPr lang="en-GB" altLang="en-US"/>
              <a:t>Executive Summary</a:t>
            </a:r>
          </a:p>
          <a:p>
            <a:pPr lvl="1"/>
            <a:r>
              <a:rPr lang="en-GB" altLang="en-US"/>
              <a:t>Project History</a:t>
            </a:r>
          </a:p>
          <a:p>
            <a:pPr lvl="1"/>
            <a:r>
              <a:rPr lang="en-GB" altLang="en-US"/>
              <a:t>Contract Review</a:t>
            </a:r>
          </a:p>
          <a:p>
            <a:pPr lvl="1"/>
            <a:r>
              <a:rPr lang="en-GB" altLang="en-US"/>
              <a:t>Project Reporting</a:t>
            </a:r>
          </a:p>
          <a:p>
            <a:pPr lvl="1"/>
            <a:r>
              <a:rPr lang="en-GB" altLang="en-US"/>
              <a:t>Project Governance</a:t>
            </a:r>
          </a:p>
          <a:p>
            <a:pPr lvl="1"/>
            <a:r>
              <a:rPr lang="en-GB" altLang="en-US"/>
              <a:t>The Supplier </a:t>
            </a:r>
          </a:p>
          <a:p>
            <a:pPr lvl="1"/>
            <a:r>
              <a:rPr lang="en-GB" altLang="en-US"/>
              <a:t>Business Readiness</a:t>
            </a:r>
          </a:p>
          <a:p>
            <a:pPr lvl="1"/>
            <a:r>
              <a:rPr lang="en-GB" altLang="en-US"/>
              <a:t>Financial Performance &amp; Benefits </a:t>
            </a:r>
          </a:p>
          <a:p>
            <a:pPr lvl="1"/>
            <a:r>
              <a:rPr lang="en-GB" altLang="en-US"/>
              <a:t>Training</a:t>
            </a:r>
          </a:p>
          <a:p>
            <a:pPr lvl="1"/>
            <a:r>
              <a:rPr lang="en-GB" altLang="en-US"/>
              <a:t>Conclusions &amp; Recommendations</a:t>
            </a:r>
          </a:p>
          <a:p>
            <a:pPr lvl="1"/>
            <a:endParaRPr lang="en-GB" alt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a:extLst>
              <a:ext uri="{FF2B5EF4-FFF2-40B4-BE49-F238E27FC236}">
                <a16:creationId xmlns:a16="http://schemas.microsoft.com/office/drawing/2014/main" id="{D5FE1302-5BC2-4F2F-8CC2-0833A692C0E0}"/>
              </a:ext>
            </a:extLst>
          </p:cNvPr>
          <p:cNvSpPr>
            <a:spLocks noGrp="1" noChangeArrowheads="1"/>
          </p:cNvSpPr>
          <p:nvPr>
            <p:ph type="title"/>
          </p:nvPr>
        </p:nvSpPr>
        <p:spPr/>
        <p:txBody>
          <a:bodyPr/>
          <a:lstStyle/>
          <a:p>
            <a:r>
              <a:rPr lang="en-GB" altLang="en-US"/>
              <a:t>The Supplier</a:t>
            </a:r>
            <a:endParaRPr lang="en-GB" altLang="en-US">
              <a:solidFill>
                <a:srgbClr val="FF3300"/>
              </a:solidFill>
            </a:endParaRPr>
          </a:p>
        </p:txBody>
      </p:sp>
      <p:sp>
        <p:nvSpPr>
          <p:cNvPr id="55299" name="Rectangle 3" descr="Rectangle: Click to edit Master text styles&#10;Second level&#10;Third level&#10;Fourth level&#10;Fifth level">
            <a:extLst>
              <a:ext uri="{FF2B5EF4-FFF2-40B4-BE49-F238E27FC236}">
                <a16:creationId xmlns:a16="http://schemas.microsoft.com/office/drawing/2014/main" id="{B7B5F7C1-51F7-4FF8-80F0-9CBF1DB89361}"/>
              </a:ext>
            </a:extLst>
          </p:cNvPr>
          <p:cNvSpPr>
            <a:spLocks noGrp="1" noChangeArrowheads="1"/>
          </p:cNvSpPr>
          <p:nvPr>
            <p:ph type="body" idx="1"/>
          </p:nvPr>
        </p:nvSpPr>
        <p:spPr/>
        <p:txBody>
          <a:bodyPr/>
          <a:lstStyle/>
          <a:p>
            <a:pPr>
              <a:lnSpc>
                <a:spcPct val="90000"/>
              </a:lnSpc>
            </a:pPr>
            <a:r>
              <a:rPr lang="en-GB" altLang="en-US" sz="1800"/>
              <a:t>It is difficult to criticise The Supplier too strongly in the above light, however the following observations are worth tabling (cont)</a:t>
            </a:r>
          </a:p>
          <a:p>
            <a:pPr lvl="1">
              <a:lnSpc>
                <a:spcPct val="90000"/>
              </a:lnSpc>
            </a:pPr>
            <a:r>
              <a:rPr lang="en-GB" altLang="en-US" sz="1800"/>
              <a:t>There is a view that The Supplier were insufficiently challenging to XX Energy</a:t>
            </a:r>
            <a:r>
              <a:rPr lang="en-GB" altLang="en-US" sz="1800">
                <a:latin typeface="Times New Roman" panose="02020603050405020304" pitchFamily="18" charset="0"/>
              </a:rPr>
              <a:t>’</a:t>
            </a:r>
            <a:r>
              <a:rPr lang="en-GB" altLang="en-US" sz="1800"/>
              <a:t>s position </a:t>
            </a:r>
            <a:r>
              <a:rPr lang="en-GB" altLang="en-US" sz="1800">
                <a:latin typeface="Times New Roman" panose="02020603050405020304" pitchFamily="18" charset="0"/>
              </a:rPr>
              <a:t>–</a:t>
            </a:r>
            <a:r>
              <a:rPr lang="en-GB" altLang="en-US" sz="1800"/>
              <a:t> unwilling or unable to introduce best practice</a:t>
            </a:r>
          </a:p>
          <a:p>
            <a:pPr lvl="1">
              <a:lnSpc>
                <a:spcPct val="90000"/>
              </a:lnSpc>
            </a:pPr>
            <a:r>
              <a:rPr lang="en-GB" altLang="en-US" sz="1800"/>
              <a:t>There is a belief that the quality of the The Supplier staff deployed was variable </a:t>
            </a:r>
            <a:r>
              <a:rPr lang="en-GB" altLang="en-US" sz="1800">
                <a:latin typeface="Times New Roman" panose="02020603050405020304" pitchFamily="18" charset="0"/>
              </a:rPr>
              <a:t>–</a:t>
            </a:r>
            <a:r>
              <a:rPr lang="en-GB" altLang="en-US" sz="1800"/>
              <a:t> this may have contributed to some of the difficulties extracting the correct information about customisation requirements for example</a:t>
            </a:r>
          </a:p>
          <a:p>
            <a:pPr lvl="1">
              <a:lnSpc>
                <a:spcPct val="90000"/>
              </a:lnSpc>
            </a:pPr>
            <a:r>
              <a:rPr lang="en-GB" altLang="en-US" sz="1800"/>
              <a:t>The process for undertaking and assuming responsibility for customisation (especially joint developments) was flawed </a:t>
            </a:r>
            <a:endParaRPr lang="en-GB" altLang="en-US" sz="1800">
              <a:solidFill>
                <a:srgbClr val="FF3300"/>
              </a:solidFill>
            </a:endParaRPr>
          </a:p>
          <a:p>
            <a:pPr lvl="1">
              <a:lnSpc>
                <a:spcPct val="90000"/>
              </a:lnSpc>
            </a:pPr>
            <a:r>
              <a:rPr lang="en-GB" altLang="en-US" sz="1800"/>
              <a:t>The 3</a:t>
            </a:r>
            <a:r>
              <a:rPr lang="en-GB" altLang="en-US" sz="1800" baseline="30000"/>
              <a:t>rd</a:t>
            </a:r>
            <a:r>
              <a:rPr lang="en-GB" altLang="en-US" sz="1800"/>
              <a:t> party recommended by The Supplier to be contracted by XX Energy to deliver reporting requirements are not believed to have delivered: The Supplier must bear some moral responsibility for this </a:t>
            </a:r>
            <a:endParaRPr lang="en-GB" altLang="en-US" sz="1800">
              <a:solidFill>
                <a:srgbClr val="FF3300"/>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a:extLst>
              <a:ext uri="{FF2B5EF4-FFF2-40B4-BE49-F238E27FC236}">
                <a16:creationId xmlns:a16="http://schemas.microsoft.com/office/drawing/2014/main" id="{4CB3740D-A8A7-498F-9407-536A7D34D710}"/>
              </a:ext>
            </a:extLst>
          </p:cNvPr>
          <p:cNvSpPr>
            <a:spLocks noGrp="1" noChangeArrowheads="1"/>
          </p:cNvSpPr>
          <p:nvPr>
            <p:ph type="title"/>
          </p:nvPr>
        </p:nvSpPr>
        <p:spPr/>
        <p:txBody>
          <a:bodyPr/>
          <a:lstStyle/>
          <a:p>
            <a:r>
              <a:rPr lang="en-GB" altLang="en-US"/>
              <a:t>The Supplier</a:t>
            </a:r>
            <a:endParaRPr lang="en-GB" altLang="en-US">
              <a:solidFill>
                <a:srgbClr val="FF3300"/>
              </a:solidFill>
            </a:endParaRPr>
          </a:p>
        </p:txBody>
      </p:sp>
      <p:sp>
        <p:nvSpPr>
          <p:cNvPr id="56323" name="Rectangle 3" descr="Rectangle: Click to edit Master text styles&#10;Second level&#10;Third level&#10;Fourth level&#10;Fifth level">
            <a:extLst>
              <a:ext uri="{FF2B5EF4-FFF2-40B4-BE49-F238E27FC236}">
                <a16:creationId xmlns:a16="http://schemas.microsoft.com/office/drawing/2014/main" id="{0DAF17A8-20DD-40CD-9F5D-1E732C56E790}"/>
              </a:ext>
            </a:extLst>
          </p:cNvPr>
          <p:cNvSpPr>
            <a:spLocks noGrp="1" noChangeArrowheads="1"/>
          </p:cNvSpPr>
          <p:nvPr>
            <p:ph type="body" idx="1"/>
          </p:nvPr>
        </p:nvSpPr>
        <p:spPr/>
        <p:txBody>
          <a:bodyPr/>
          <a:lstStyle/>
          <a:p>
            <a:pPr>
              <a:lnSpc>
                <a:spcPct val="90000"/>
              </a:lnSpc>
            </a:pPr>
            <a:r>
              <a:rPr lang="en-GB" altLang="en-US" sz="1800"/>
              <a:t>It is difficult to criticise The Supplier too strongly in the above light, however the following observations are worth tabling (cont)</a:t>
            </a:r>
          </a:p>
          <a:p>
            <a:pPr lvl="1">
              <a:lnSpc>
                <a:spcPct val="90000"/>
              </a:lnSpc>
            </a:pPr>
            <a:r>
              <a:rPr lang="en-GB" altLang="en-US" sz="1800"/>
              <a:t>The Supplier would argue that they have deployed significantly more effort than nominally charged for and it is difficult to argue this.  However it must be noted that the current arrangement for maintenance and support and ongoing Advance Functionality development favour The Supplier</a:t>
            </a:r>
          </a:p>
          <a:p>
            <a:pPr lvl="1">
              <a:lnSpc>
                <a:spcPct val="90000"/>
              </a:lnSpc>
            </a:pPr>
            <a:r>
              <a:rPr lang="en-GB" altLang="en-US" sz="1800"/>
              <a:t>The personal style of some of the The Supplier personnel and management structure was not always effective in the XX Energy environment </a:t>
            </a:r>
            <a:r>
              <a:rPr lang="en-GB" altLang="en-US" sz="1800">
                <a:latin typeface="Times New Roman" panose="02020603050405020304" pitchFamily="18" charset="0"/>
              </a:rPr>
              <a:t>–</a:t>
            </a:r>
            <a:r>
              <a:rPr lang="en-GB" altLang="en-US" sz="1800"/>
              <a:t> It seemed necessary to resort to intervention of the The Supplier account manager (and though she was effective, it bypassed line management) </a:t>
            </a:r>
          </a:p>
          <a:p>
            <a:pPr lvl="1">
              <a:lnSpc>
                <a:spcPct val="90000"/>
              </a:lnSpc>
            </a:pPr>
            <a:r>
              <a:rPr lang="en-GB" altLang="en-US" sz="1800"/>
              <a:t>There are issues with the managed service that need to be addressed </a:t>
            </a:r>
            <a:r>
              <a:rPr lang="en-GB" altLang="en-US" sz="1800">
                <a:latin typeface="Times New Roman" panose="02020603050405020304" pitchFamily="18" charset="0"/>
              </a:rPr>
              <a:t>–</a:t>
            </a:r>
            <a:r>
              <a:rPr lang="en-GB" altLang="en-US" sz="1800"/>
              <a:t> upgrades for example seem to cause bugs and other unpredictable consequences </a:t>
            </a:r>
            <a:endParaRPr lang="en-GB" altLang="en-US" sz="1800">
              <a:solidFill>
                <a:srgbClr val="FF3300"/>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a:extLst>
              <a:ext uri="{FF2B5EF4-FFF2-40B4-BE49-F238E27FC236}">
                <a16:creationId xmlns:a16="http://schemas.microsoft.com/office/drawing/2014/main" id="{BB98A1F3-19EE-4F19-8198-B1E56FB3AD52}"/>
              </a:ext>
            </a:extLst>
          </p:cNvPr>
          <p:cNvSpPr>
            <a:spLocks noGrp="1" noChangeArrowheads="1"/>
          </p:cNvSpPr>
          <p:nvPr>
            <p:ph type="title"/>
          </p:nvPr>
        </p:nvSpPr>
        <p:spPr/>
        <p:txBody>
          <a:bodyPr/>
          <a:lstStyle/>
          <a:p>
            <a:r>
              <a:rPr lang="en-GB" altLang="en-US"/>
              <a:t>Business Readiness</a:t>
            </a:r>
          </a:p>
        </p:txBody>
      </p:sp>
      <p:sp>
        <p:nvSpPr>
          <p:cNvPr id="57347" name="Rectangle 3" descr="Rectangle: Click to edit Master text styles&#10;Second level&#10;Third level&#10;Fourth level&#10;Fifth level">
            <a:extLst>
              <a:ext uri="{FF2B5EF4-FFF2-40B4-BE49-F238E27FC236}">
                <a16:creationId xmlns:a16="http://schemas.microsoft.com/office/drawing/2014/main" id="{F8BADCC5-3D1D-4951-8D10-CFC0BB575681}"/>
              </a:ext>
            </a:extLst>
          </p:cNvPr>
          <p:cNvSpPr>
            <a:spLocks noGrp="1" noChangeArrowheads="1"/>
          </p:cNvSpPr>
          <p:nvPr>
            <p:ph type="body" idx="1"/>
          </p:nvPr>
        </p:nvSpPr>
        <p:spPr/>
        <p:txBody>
          <a:bodyPr/>
          <a:lstStyle/>
          <a:p>
            <a:r>
              <a:rPr lang="en-GB" altLang="en-US" sz="1800"/>
              <a:t>The Business Readiness stream was ineffective throughout (until re-organised near the end of the project)</a:t>
            </a:r>
          </a:p>
          <a:p>
            <a:pPr lvl="1"/>
            <a:r>
              <a:rPr lang="en-GB" altLang="en-US" sz="1800"/>
              <a:t>It was unrealistic to expect the stream to be managed by a managers with already full time commitments </a:t>
            </a:r>
          </a:p>
          <a:p>
            <a:pPr lvl="1"/>
            <a:r>
              <a:rPr lang="en-GB" altLang="en-US" sz="1800"/>
              <a:t>The issue of business ownership was never really bottomed out.  Despite being raided regularly in the weekly reporting and at the Steering Group and despite action being taken by the Steering group, the action was largely ineffective because</a:t>
            </a:r>
          </a:p>
          <a:p>
            <a:pPr lvl="2"/>
            <a:r>
              <a:rPr lang="en-GB" altLang="en-US" sz="1800"/>
              <a:t>Resources promised did not materialise or were ineffective</a:t>
            </a:r>
          </a:p>
          <a:p>
            <a:pPr lvl="2"/>
            <a:r>
              <a:rPr lang="en-GB" altLang="en-US" sz="1800"/>
              <a:t>Certain individuals were fatally hampered by their overall workload and the team they delegated to delivered to an inconsistently level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a:extLst>
              <a:ext uri="{FF2B5EF4-FFF2-40B4-BE49-F238E27FC236}">
                <a16:creationId xmlns:a16="http://schemas.microsoft.com/office/drawing/2014/main" id="{3A3CF739-A681-4925-93E8-1530B44FC3AD}"/>
              </a:ext>
            </a:extLst>
          </p:cNvPr>
          <p:cNvSpPr>
            <a:spLocks noGrp="1" noChangeArrowheads="1"/>
          </p:cNvSpPr>
          <p:nvPr>
            <p:ph type="title"/>
          </p:nvPr>
        </p:nvSpPr>
        <p:spPr/>
        <p:txBody>
          <a:bodyPr/>
          <a:lstStyle/>
          <a:p>
            <a:r>
              <a:rPr lang="en-GB" altLang="en-US"/>
              <a:t>Business Readiness</a:t>
            </a:r>
          </a:p>
        </p:txBody>
      </p:sp>
      <p:sp>
        <p:nvSpPr>
          <p:cNvPr id="58371" name="Rectangle 3" descr="Rectangle: Click to edit Master text styles&#10;Second level&#10;Third level&#10;Fourth level&#10;Fifth level">
            <a:extLst>
              <a:ext uri="{FF2B5EF4-FFF2-40B4-BE49-F238E27FC236}">
                <a16:creationId xmlns:a16="http://schemas.microsoft.com/office/drawing/2014/main" id="{6F709920-9275-43A9-8DE5-57D772CA7478}"/>
              </a:ext>
            </a:extLst>
          </p:cNvPr>
          <p:cNvSpPr>
            <a:spLocks noGrp="1" noChangeArrowheads="1"/>
          </p:cNvSpPr>
          <p:nvPr>
            <p:ph type="body" idx="1"/>
          </p:nvPr>
        </p:nvSpPr>
        <p:spPr/>
        <p:txBody>
          <a:bodyPr/>
          <a:lstStyle/>
          <a:p>
            <a:pPr>
              <a:lnSpc>
                <a:spcPct val="90000"/>
              </a:lnSpc>
            </a:pPr>
            <a:r>
              <a:rPr lang="en-GB" altLang="en-US" sz="1800"/>
              <a:t>The Business Readiness stream was ineffective throughout (until re-organised near the end of the project)</a:t>
            </a:r>
          </a:p>
          <a:p>
            <a:pPr lvl="1">
              <a:lnSpc>
                <a:spcPct val="90000"/>
              </a:lnSpc>
            </a:pPr>
            <a:r>
              <a:rPr lang="en-GB" altLang="en-US" sz="1800"/>
              <a:t>The project team as a consequence had to </a:t>
            </a:r>
            <a:r>
              <a:rPr lang="en-GB" altLang="en-US" sz="1800">
                <a:latin typeface="Times New Roman" panose="02020603050405020304" pitchFamily="18" charset="0"/>
              </a:rPr>
              <a:t>“</a:t>
            </a:r>
            <a:r>
              <a:rPr lang="en-GB" altLang="en-US" sz="1800"/>
              <a:t>own</a:t>
            </a:r>
            <a:r>
              <a:rPr lang="en-GB" altLang="en-US" sz="1800">
                <a:latin typeface="Times New Roman" panose="02020603050405020304" pitchFamily="18" charset="0"/>
              </a:rPr>
              <a:t>”</a:t>
            </a:r>
            <a:r>
              <a:rPr lang="en-GB" altLang="en-US" sz="1800"/>
              <a:t> issues such as reporting to prevent slippage: some decisions they took in good faith were proven later to be ill conceived</a:t>
            </a:r>
          </a:p>
          <a:p>
            <a:pPr lvl="1">
              <a:lnSpc>
                <a:spcPct val="90000"/>
              </a:lnSpc>
            </a:pPr>
            <a:r>
              <a:rPr lang="en-GB" altLang="en-US" sz="1800"/>
              <a:t>As a consequence, there was a risk (that materialised) that the configuration specification would miss a requirement, which would only come out in the training or later. Much remedial work had to be done at the end of the initial project and later to address this</a:t>
            </a:r>
          </a:p>
          <a:p>
            <a:pPr lvl="1">
              <a:lnSpc>
                <a:spcPct val="90000"/>
              </a:lnSpc>
            </a:pPr>
            <a:r>
              <a:rPr lang="en-GB" altLang="en-US" sz="1800"/>
              <a:t>It appears in hindsight that decisions were made (as delegated by the Steering Group) that were for whatever reason not fully bought into by the businesses </a:t>
            </a:r>
          </a:p>
          <a:p>
            <a:pPr lvl="1">
              <a:lnSpc>
                <a:spcPct val="90000"/>
              </a:lnSpc>
            </a:pPr>
            <a:r>
              <a:rPr lang="en-GB" altLang="en-US" sz="1800"/>
              <a:t>There were difficult decisions that the businesses avoided and hope would go away  (like changes to the business processes)</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a:extLst>
              <a:ext uri="{FF2B5EF4-FFF2-40B4-BE49-F238E27FC236}">
                <a16:creationId xmlns:a16="http://schemas.microsoft.com/office/drawing/2014/main" id="{3634A6DC-B333-40A7-B3C8-9A454BBB9489}"/>
              </a:ext>
            </a:extLst>
          </p:cNvPr>
          <p:cNvSpPr>
            <a:spLocks noGrp="1" noChangeArrowheads="1"/>
          </p:cNvSpPr>
          <p:nvPr>
            <p:ph type="title"/>
          </p:nvPr>
        </p:nvSpPr>
        <p:spPr/>
        <p:txBody>
          <a:bodyPr/>
          <a:lstStyle/>
          <a:p>
            <a:r>
              <a:rPr lang="en-GB" altLang="en-US"/>
              <a:t>Business Readiness</a:t>
            </a:r>
          </a:p>
        </p:txBody>
      </p:sp>
      <p:sp>
        <p:nvSpPr>
          <p:cNvPr id="59395" name="Rectangle 3" descr="Rectangle: Click to edit Master text styles&#10;Second level&#10;Third level&#10;Fourth level&#10;Fifth level">
            <a:extLst>
              <a:ext uri="{FF2B5EF4-FFF2-40B4-BE49-F238E27FC236}">
                <a16:creationId xmlns:a16="http://schemas.microsoft.com/office/drawing/2014/main" id="{1F08DF91-CCAD-4B2D-856F-6C6392B82ECA}"/>
              </a:ext>
            </a:extLst>
          </p:cNvPr>
          <p:cNvSpPr>
            <a:spLocks noGrp="1" noChangeArrowheads="1"/>
          </p:cNvSpPr>
          <p:nvPr>
            <p:ph type="body" idx="1"/>
          </p:nvPr>
        </p:nvSpPr>
        <p:spPr/>
        <p:txBody>
          <a:bodyPr/>
          <a:lstStyle/>
          <a:p>
            <a:r>
              <a:rPr lang="en-GB" altLang="en-US"/>
              <a:t>The Business Readiness stream was ineffective throughout (until re-organised near the end of the project)</a:t>
            </a:r>
          </a:p>
          <a:p>
            <a:pPr lvl="1"/>
            <a:r>
              <a:rPr lang="en-GB" altLang="en-US"/>
              <a:t>There may have been a lack of full understanding by the businesses of the impact of some of the decisions and certainly of the impact of </a:t>
            </a:r>
            <a:r>
              <a:rPr lang="en-GB" altLang="en-US">
                <a:latin typeface="Times New Roman" panose="02020603050405020304" pitchFamily="18" charset="0"/>
              </a:rPr>
              <a:t>“</a:t>
            </a:r>
            <a:r>
              <a:rPr lang="en-GB" altLang="en-US"/>
              <a:t>agreed</a:t>
            </a:r>
            <a:r>
              <a:rPr lang="en-GB" altLang="en-US">
                <a:latin typeface="Times New Roman" panose="02020603050405020304" pitchFamily="18" charset="0"/>
              </a:rPr>
              <a:t>”</a:t>
            </a:r>
            <a:r>
              <a:rPr lang="en-GB" altLang="en-US"/>
              <a:t> process changes</a:t>
            </a:r>
          </a:p>
          <a:p>
            <a:pPr lvl="1"/>
            <a:r>
              <a:rPr lang="en-GB" altLang="en-US"/>
              <a:t>There was inadequate understanding of (or lack of access to) people who truly understood the legacy environment (and the incumbent business processes &amp; complexities) so a number of key process issues did not become apparent until UAT </a:t>
            </a:r>
          </a:p>
          <a:p>
            <a:pPr lvl="1"/>
            <a:endParaRPr lang="en-GB" alt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a:extLst>
              <a:ext uri="{FF2B5EF4-FFF2-40B4-BE49-F238E27FC236}">
                <a16:creationId xmlns:a16="http://schemas.microsoft.com/office/drawing/2014/main" id="{B1B20353-537F-4557-B292-1F4F2DB6FD11}"/>
              </a:ext>
            </a:extLst>
          </p:cNvPr>
          <p:cNvSpPr>
            <a:spLocks noGrp="1" noChangeArrowheads="1"/>
          </p:cNvSpPr>
          <p:nvPr>
            <p:ph type="title"/>
          </p:nvPr>
        </p:nvSpPr>
        <p:spPr/>
        <p:txBody>
          <a:bodyPr/>
          <a:lstStyle/>
          <a:p>
            <a:r>
              <a:rPr lang="en-GB" altLang="en-US"/>
              <a:t>Financial Performance &amp; Benefits Review</a:t>
            </a:r>
          </a:p>
        </p:txBody>
      </p:sp>
      <p:sp>
        <p:nvSpPr>
          <p:cNvPr id="60419" name="Rectangle 3" descr="Rectangle: Click to edit Master text styles&#10;Second level&#10;Third level&#10;Fourth level&#10;Fifth level">
            <a:extLst>
              <a:ext uri="{FF2B5EF4-FFF2-40B4-BE49-F238E27FC236}">
                <a16:creationId xmlns:a16="http://schemas.microsoft.com/office/drawing/2014/main" id="{902C2790-1879-4CE9-83BC-B845B029D071}"/>
              </a:ext>
            </a:extLst>
          </p:cNvPr>
          <p:cNvSpPr>
            <a:spLocks noGrp="1" noChangeArrowheads="1"/>
          </p:cNvSpPr>
          <p:nvPr>
            <p:ph type="body" idx="1"/>
          </p:nvPr>
        </p:nvSpPr>
        <p:spPr/>
        <p:txBody>
          <a:bodyPr/>
          <a:lstStyle/>
          <a:p>
            <a:r>
              <a:rPr lang="en-GB" altLang="en-US"/>
              <a:t>It is unclear what benefits can be gained by a detailed analysis of the project spend because:</a:t>
            </a:r>
          </a:p>
          <a:p>
            <a:pPr lvl="1"/>
            <a:r>
              <a:rPr lang="en-GB" altLang="en-US"/>
              <a:t>It is impossible at this distance to be certain what was charged to each code with invoice analysis</a:t>
            </a:r>
          </a:p>
          <a:p>
            <a:pPr lvl="1"/>
            <a:r>
              <a:rPr lang="en-GB" altLang="en-US"/>
              <a:t>There may have been teaming and ladling of budgets</a:t>
            </a:r>
          </a:p>
          <a:p>
            <a:pPr lvl="1"/>
            <a:r>
              <a:rPr lang="en-GB" altLang="en-US"/>
              <a:t>The project objectives &amp; scope changed</a:t>
            </a:r>
          </a:p>
          <a:p>
            <a:pPr lvl="1"/>
            <a:r>
              <a:rPr lang="en-GB" altLang="en-US"/>
              <a:t>The cost  of Advance Functionality was impossible to predict in advance because the scope was unknown though the IP has a nominal amount in it for Advance Functionality</a:t>
            </a:r>
          </a:p>
          <a:p>
            <a:r>
              <a:rPr lang="en-GB" altLang="en-US"/>
              <a:t>The budget for the project was probably invalid at the time of launch at the start because the scope had changed</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a:extLst>
              <a:ext uri="{FF2B5EF4-FFF2-40B4-BE49-F238E27FC236}">
                <a16:creationId xmlns:a16="http://schemas.microsoft.com/office/drawing/2014/main" id="{7F27F791-9096-4F17-B191-74E6B2F30483}"/>
              </a:ext>
            </a:extLst>
          </p:cNvPr>
          <p:cNvSpPr>
            <a:spLocks noGrp="1" noChangeArrowheads="1"/>
          </p:cNvSpPr>
          <p:nvPr>
            <p:ph type="title"/>
          </p:nvPr>
        </p:nvSpPr>
        <p:spPr/>
        <p:txBody>
          <a:bodyPr/>
          <a:lstStyle/>
          <a:p>
            <a:r>
              <a:rPr lang="en-GB" altLang="en-US"/>
              <a:t>Financial Performance &amp; Benefits Review</a:t>
            </a:r>
          </a:p>
        </p:txBody>
      </p:sp>
      <p:sp>
        <p:nvSpPr>
          <p:cNvPr id="61443" name="Rectangle 3" descr="Rectangle: Click to edit Master text styles&#10;Second level&#10;Third level&#10;Fourth level&#10;Fifth level">
            <a:extLst>
              <a:ext uri="{FF2B5EF4-FFF2-40B4-BE49-F238E27FC236}">
                <a16:creationId xmlns:a16="http://schemas.microsoft.com/office/drawing/2014/main" id="{7E8BA557-C68E-45AC-95AA-8C694C8BF4CC}"/>
              </a:ext>
            </a:extLst>
          </p:cNvPr>
          <p:cNvSpPr>
            <a:spLocks noGrp="1" noChangeArrowheads="1"/>
          </p:cNvSpPr>
          <p:nvPr>
            <p:ph type="body" idx="1"/>
          </p:nvPr>
        </p:nvSpPr>
        <p:spPr/>
        <p:txBody>
          <a:bodyPr/>
          <a:lstStyle/>
          <a:p>
            <a:r>
              <a:rPr lang="en-GB" altLang="en-US"/>
              <a:t>There was a disconnect between the benefits expected by the business and the project team versus those in the IP (for instance the IP speaks of </a:t>
            </a:r>
            <a:r>
              <a:rPr lang="en-GB" altLang="en-US">
                <a:latin typeface="Times New Roman" panose="02020603050405020304" pitchFamily="18" charset="0"/>
              </a:rPr>
              <a:t>“</a:t>
            </a:r>
            <a:r>
              <a:rPr lang="en-GB" altLang="en-US"/>
              <a:t>a common telephone directory</a:t>
            </a:r>
            <a:r>
              <a:rPr lang="en-GB" altLang="en-US">
                <a:latin typeface="Times New Roman" panose="02020603050405020304" pitchFamily="18" charset="0"/>
              </a:rPr>
              <a:t>”</a:t>
            </a:r>
            <a:r>
              <a:rPr lang="en-GB" altLang="en-US"/>
              <a:t> and yet has no vision of shared services </a:t>
            </a:r>
            <a:r>
              <a:rPr lang="en-GB" altLang="en-US">
                <a:latin typeface="Times New Roman" panose="02020603050405020304" pitchFamily="18" charset="0"/>
              </a:rPr>
              <a:t>–</a:t>
            </a:r>
            <a:r>
              <a:rPr lang="en-GB" altLang="en-US"/>
              <a:t> though it does speak of outsourcing)</a:t>
            </a:r>
          </a:p>
          <a:p>
            <a:r>
              <a:rPr lang="en-GB" altLang="en-US"/>
              <a:t>The </a:t>
            </a:r>
            <a:r>
              <a:rPr lang="en-GB" altLang="en-US">
                <a:latin typeface="Times New Roman" panose="02020603050405020304" pitchFamily="18" charset="0"/>
              </a:rPr>
              <a:t>“</a:t>
            </a:r>
            <a:r>
              <a:rPr lang="en-GB" altLang="en-US"/>
              <a:t>hidden</a:t>
            </a:r>
            <a:r>
              <a:rPr lang="en-GB" altLang="en-US">
                <a:latin typeface="Times New Roman" panose="02020603050405020304" pitchFamily="18" charset="0"/>
              </a:rPr>
              <a:t>”</a:t>
            </a:r>
            <a:r>
              <a:rPr lang="en-GB" altLang="en-US"/>
              <a:t> outsourcing agenda may have contributed to the lack of business buy in</a:t>
            </a:r>
          </a:p>
          <a:p>
            <a:r>
              <a:rPr lang="en-GB" altLang="en-US"/>
              <a:t>As previously discussed, the IP was probably out of date at the start and should have been revised</a:t>
            </a:r>
          </a:p>
          <a:p>
            <a:pPr lvl="1"/>
            <a:endParaRPr lang="en-GB" alt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a:extLst>
              <a:ext uri="{FF2B5EF4-FFF2-40B4-BE49-F238E27FC236}">
                <a16:creationId xmlns:a16="http://schemas.microsoft.com/office/drawing/2014/main" id="{5ED38038-41A6-4397-AC67-30FDB59F9D83}"/>
              </a:ext>
            </a:extLst>
          </p:cNvPr>
          <p:cNvSpPr>
            <a:spLocks noGrp="1" noChangeArrowheads="1"/>
          </p:cNvSpPr>
          <p:nvPr>
            <p:ph type="title"/>
          </p:nvPr>
        </p:nvSpPr>
        <p:spPr/>
        <p:txBody>
          <a:bodyPr/>
          <a:lstStyle/>
          <a:p>
            <a:r>
              <a:rPr lang="en-GB" altLang="en-US"/>
              <a:t>Training</a:t>
            </a:r>
          </a:p>
        </p:txBody>
      </p:sp>
      <p:sp>
        <p:nvSpPr>
          <p:cNvPr id="63491" name="Rectangle 3" descr="Rectangle: Click to edit Master text styles&#10;Second level&#10;Third level&#10;Fourth level&#10;Fifth level">
            <a:extLst>
              <a:ext uri="{FF2B5EF4-FFF2-40B4-BE49-F238E27FC236}">
                <a16:creationId xmlns:a16="http://schemas.microsoft.com/office/drawing/2014/main" id="{74EBA95F-2C75-4F83-9211-9AF565430924}"/>
              </a:ext>
            </a:extLst>
          </p:cNvPr>
          <p:cNvSpPr>
            <a:spLocks noGrp="1" noChangeArrowheads="1"/>
          </p:cNvSpPr>
          <p:nvPr>
            <p:ph type="body" idx="1"/>
          </p:nvPr>
        </p:nvSpPr>
        <p:spPr/>
        <p:txBody>
          <a:bodyPr/>
          <a:lstStyle/>
          <a:p>
            <a:r>
              <a:rPr lang="en-GB" altLang="en-US"/>
              <a:t>It is debatable how effective the training was, not through any specific failing on the part of the trainer but probably because:</a:t>
            </a:r>
          </a:p>
          <a:p>
            <a:pPr lvl="1"/>
            <a:r>
              <a:rPr lang="en-GB" altLang="en-US"/>
              <a:t>The training of customisation was incomplete because the customisation was still in progress at the time of the training</a:t>
            </a:r>
          </a:p>
          <a:p>
            <a:pPr lvl="1"/>
            <a:r>
              <a:rPr lang="en-GB" altLang="en-US"/>
              <a:t>There were systems failures and other problems</a:t>
            </a:r>
          </a:p>
          <a:p>
            <a:pPr lvl="1"/>
            <a:r>
              <a:rPr lang="en-GB" altLang="en-US"/>
              <a:t>The training was not contemporaneous with go-live</a:t>
            </a:r>
          </a:p>
          <a:p>
            <a:pPr lvl="1"/>
            <a:r>
              <a:rPr lang="en-GB" altLang="en-US"/>
              <a:t>There was insufficient emphasis on business process and how they needed to be amended</a:t>
            </a:r>
          </a:p>
          <a:p>
            <a:pPr lvl="1"/>
            <a:r>
              <a:rPr lang="en-GB" altLang="en-US"/>
              <a:t>There was some push back from the users to the </a:t>
            </a:r>
            <a:r>
              <a:rPr lang="en-GB" altLang="en-US">
                <a:latin typeface="Times New Roman" panose="02020603050405020304" pitchFamily="18" charset="0"/>
              </a:rPr>
              <a:t>“</a:t>
            </a:r>
            <a:r>
              <a:rPr lang="en-GB" altLang="en-US"/>
              <a:t>agreed</a:t>
            </a:r>
            <a:r>
              <a:rPr lang="en-GB" altLang="en-US">
                <a:latin typeface="Times New Roman" panose="02020603050405020304" pitchFamily="18" charset="0"/>
              </a:rPr>
              <a:t>”</a:t>
            </a:r>
            <a:r>
              <a:rPr lang="en-GB" altLang="en-US"/>
              <a:t> processes and work-rounds</a:t>
            </a:r>
          </a:p>
          <a:p>
            <a:endParaRPr lang="en-GB" altLang="en-US"/>
          </a:p>
          <a:p>
            <a:pPr>
              <a:buFont typeface="Wingdings" panose="05000000000000000000" pitchFamily="2" charset="2"/>
              <a:buNone/>
            </a:pPr>
            <a:endParaRPr lang="en-GB" alt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a:extLst>
              <a:ext uri="{FF2B5EF4-FFF2-40B4-BE49-F238E27FC236}">
                <a16:creationId xmlns:a16="http://schemas.microsoft.com/office/drawing/2014/main" id="{7F74D3D9-9AD6-4BC2-80E8-551793E360E7}"/>
              </a:ext>
            </a:extLst>
          </p:cNvPr>
          <p:cNvSpPr>
            <a:spLocks noGrp="1" noChangeArrowheads="1"/>
          </p:cNvSpPr>
          <p:nvPr>
            <p:ph type="title"/>
          </p:nvPr>
        </p:nvSpPr>
        <p:spPr/>
        <p:txBody>
          <a:bodyPr/>
          <a:lstStyle/>
          <a:p>
            <a:r>
              <a:rPr lang="en-GB" altLang="en-US"/>
              <a:t>Conclusions &amp; Recommendations</a:t>
            </a:r>
          </a:p>
        </p:txBody>
      </p:sp>
      <p:sp>
        <p:nvSpPr>
          <p:cNvPr id="64515" name="Rectangle 3" descr="Rectangle: Click to edit Master text styles&#10;Second level&#10;Third level&#10;Fourth level&#10;Fifth level">
            <a:extLst>
              <a:ext uri="{FF2B5EF4-FFF2-40B4-BE49-F238E27FC236}">
                <a16:creationId xmlns:a16="http://schemas.microsoft.com/office/drawing/2014/main" id="{C4EA35EC-CEEC-47F1-BF27-23E6A9F750BF}"/>
              </a:ext>
            </a:extLst>
          </p:cNvPr>
          <p:cNvSpPr>
            <a:spLocks noGrp="1" noChangeArrowheads="1"/>
          </p:cNvSpPr>
          <p:nvPr>
            <p:ph type="body" idx="1"/>
          </p:nvPr>
        </p:nvSpPr>
        <p:spPr/>
        <p:txBody>
          <a:bodyPr/>
          <a:lstStyle/>
          <a:p>
            <a:pPr>
              <a:lnSpc>
                <a:spcPct val="80000"/>
              </a:lnSpc>
            </a:pPr>
            <a:r>
              <a:rPr lang="en-GB" altLang="en-US" sz="1800">
                <a:solidFill>
                  <a:srgbClr val="FF3300"/>
                </a:solidFill>
              </a:rPr>
              <a:t>Programme Management: </a:t>
            </a:r>
            <a:r>
              <a:rPr lang="en-GB" altLang="en-US" sz="1800"/>
              <a:t>In projects of this scale and risk there should be a Programme Manager with executive authority.  It is our belief that this person should be seen to be independent (this does not necessarily, but frequently does, mean external)</a:t>
            </a:r>
          </a:p>
          <a:p>
            <a:pPr>
              <a:lnSpc>
                <a:spcPct val="80000"/>
              </a:lnSpc>
            </a:pPr>
            <a:r>
              <a:rPr lang="en-GB" altLang="en-US" sz="1800">
                <a:solidFill>
                  <a:srgbClr val="FF3300"/>
                </a:solidFill>
              </a:rPr>
              <a:t>Business Strategy: </a:t>
            </a:r>
            <a:r>
              <a:rPr lang="en-GB" altLang="en-US" sz="1800"/>
              <a:t>The business strategy must be agreed and clearly communicated to all parties at the start of the project and regularly re-enforced</a:t>
            </a:r>
            <a:endParaRPr lang="en-GB" altLang="en-US" sz="1800">
              <a:solidFill>
                <a:srgbClr val="FF3300"/>
              </a:solidFill>
            </a:endParaRPr>
          </a:p>
          <a:p>
            <a:pPr>
              <a:lnSpc>
                <a:spcPct val="80000"/>
              </a:lnSpc>
            </a:pPr>
            <a:r>
              <a:rPr lang="en-GB" altLang="en-US" sz="1800">
                <a:solidFill>
                  <a:srgbClr val="FF3300"/>
                </a:solidFill>
              </a:rPr>
              <a:t>Project Sponsor/Business Ownership: </a:t>
            </a:r>
            <a:r>
              <a:rPr lang="en-GB" altLang="en-US" sz="1800"/>
              <a:t>There must be clear business ownership and an active high profile project sponsor. The sponsor should come from an operating business rather than corporate </a:t>
            </a:r>
            <a:r>
              <a:rPr lang="en-GB" altLang="en-US" sz="1800">
                <a:latin typeface="Times New Roman" panose="02020603050405020304" pitchFamily="18" charset="0"/>
              </a:rPr>
              <a:t>–</a:t>
            </a:r>
            <a:r>
              <a:rPr lang="en-GB" altLang="en-US" sz="1800"/>
              <a:t> it would have been harder for the businesses to disengage</a:t>
            </a:r>
          </a:p>
          <a:p>
            <a:pPr>
              <a:lnSpc>
                <a:spcPct val="80000"/>
              </a:lnSpc>
            </a:pPr>
            <a:r>
              <a:rPr lang="en-GB" altLang="en-US" sz="1800">
                <a:solidFill>
                  <a:srgbClr val="FF3300"/>
                </a:solidFill>
              </a:rPr>
              <a:t>Project Organisation: </a:t>
            </a:r>
            <a:r>
              <a:rPr lang="en-GB" altLang="en-US" sz="1800"/>
              <a:t>Clear reporting and accountability is required in project organisation reporting</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a:extLst>
              <a:ext uri="{FF2B5EF4-FFF2-40B4-BE49-F238E27FC236}">
                <a16:creationId xmlns:a16="http://schemas.microsoft.com/office/drawing/2014/main" id="{746E4F92-42AA-4D0C-A98F-60FDBB324243}"/>
              </a:ext>
            </a:extLst>
          </p:cNvPr>
          <p:cNvSpPr>
            <a:spLocks noGrp="1" noChangeArrowheads="1"/>
          </p:cNvSpPr>
          <p:nvPr>
            <p:ph type="title"/>
          </p:nvPr>
        </p:nvSpPr>
        <p:spPr/>
        <p:txBody>
          <a:bodyPr/>
          <a:lstStyle/>
          <a:p>
            <a:r>
              <a:rPr lang="en-GB" altLang="en-US"/>
              <a:t>Conclusions &amp; Recommendations</a:t>
            </a:r>
          </a:p>
        </p:txBody>
      </p:sp>
      <p:sp>
        <p:nvSpPr>
          <p:cNvPr id="65539" name="Rectangle 3" descr="Rectangle: Click to edit Master text styles&#10;Second level&#10;Third level&#10;Fourth level&#10;Fifth level">
            <a:extLst>
              <a:ext uri="{FF2B5EF4-FFF2-40B4-BE49-F238E27FC236}">
                <a16:creationId xmlns:a16="http://schemas.microsoft.com/office/drawing/2014/main" id="{4A912B2F-A390-44C0-B257-F512FA49E6C4}"/>
              </a:ext>
            </a:extLst>
          </p:cNvPr>
          <p:cNvSpPr>
            <a:spLocks noGrp="1" noChangeArrowheads="1"/>
          </p:cNvSpPr>
          <p:nvPr>
            <p:ph type="body" idx="1"/>
          </p:nvPr>
        </p:nvSpPr>
        <p:spPr/>
        <p:txBody>
          <a:bodyPr/>
          <a:lstStyle/>
          <a:p>
            <a:r>
              <a:rPr lang="en-GB" altLang="en-US" sz="1800">
                <a:solidFill>
                  <a:srgbClr val="FF3300"/>
                </a:solidFill>
              </a:rPr>
              <a:t>Steering Group:</a:t>
            </a:r>
            <a:r>
              <a:rPr lang="en-GB" altLang="en-US" sz="1800"/>
              <a:t> Care should be taken when forming Steering Groups that, the members clearly understand their role and are prepared to take tough actions.</a:t>
            </a:r>
          </a:p>
          <a:p>
            <a:pPr lvl="1"/>
            <a:r>
              <a:rPr lang="en-GB" altLang="en-US" sz="1800"/>
              <a:t>Major projects require Director level SG members but smaller engagements may work more effectively with Senior Managers who are more connected to the day to day business</a:t>
            </a:r>
          </a:p>
          <a:p>
            <a:r>
              <a:rPr lang="en-GB" altLang="en-US" sz="1800">
                <a:solidFill>
                  <a:srgbClr val="FF3300"/>
                </a:solidFill>
              </a:rPr>
              <a:t>Project Team:</a:t>
            </a:r>
            <a:r>
              <a:rPr lang="en-GB" altLang="en-US" sz="1800"/>
              <a:t> In a multi-business environment business representatives must be of sufficient seniority and representative of all of the known business complexities. Full time secondment must mean just that</a:t>
            </a:r>
          </a:p>
          <a:p>
            <a:r>
              <a:rPr lang="en-GB" altLang="en-US" sz="1800">
                <a:solidFill>
                  <a:srgbClr val="FF3300"/>
                </a:solidFill>
              </a:rPr>
              <a:t>Methodology: </a:t>
            </a:r>
            <a:r>
              <a:rPr lang="en-GB" altLang="en-US" sz="1800"/>
              <a:t>Projects should have pre-determined methodology sets depending on their complexity and use should be monitored via effective QA reviews or some other means: the role of QA should be as support to the project not policemen</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8" name="Rectangle 4">
            <a:extLst>
              <a:ext uri="{FF2B5EF4-FFF2-40B4-BE49-F238E27FC236}">
                <a16:creationId xmlns:a16="http://schemas.microsoft.com/office/drawing/2014/main" id="{063599F7-B6FA-4713-B7B8-FFD18D621953}"/>
              </a:ext>
            </a:extLst>
          </p:cNvPr>
          <p:cNvSpPr>
            <a:spLocks noGrp="1" noChangeArrowheads="1"/>
          </p:cNvSpPr>
          <p:nvPr>
            <p:ph type="title"/>
          </p:nvPr>
        </p:nvSpPr>
        <p:spPr/>
        <p:txBody>
          <a:bodyPr/>
          <a:lstStyle/>
          <a:p>
            <a:r>
              <a:rPr lang="en-GB" altLang="en-US"/>
              <a:t>Executive Summary</a:t>
            </a:r>
          </a:p>
        </p:txBody>
      </p:sp>
      <p:sp>
        <p:nvSpPr>
          <p:cNvPr id="36869" name="Rectangle 5" descr="Rectangle: Click to edit Master text styles&#10;Second level&#10;Third level&#10;Fourth level&#10;Fifth level">
            <a:extLst>
              <a:ext uri="{FF2B5EF4-FFF2-40B4-BE49-F238E27FC236}">
                <a16:creationId xmlns:a16="http://schemas.microsoft.com/office/drawing/2014/main" id="{12E25F9E-9CE8-4ACB-BBF3-F0F8B73120AE}"/>
              </a:ext>
            </a:extLst>
          </p:cNvPr>
          <p:cNvSpPr>
            <a:spLocks noGrp="1" noChangeArrowheads="1"/>
          </p:cNvSpPr>
          <p:nvPr>
            <p:ph type="body" idx="1"/>
          </p:nvPr>
        </p:nvSpPr>
        <p:spPr/>
        <p:txBody>
          <a:bodyPr/>
          <a:lstStyle/>
          <a:p>
            <a:r>
              <a:rPr lang="en-GB" altLang="en-US" sz="1600"/>
              <a:t>An Energy company set out to implement a HR system across multiple companies (mainly acquired and with disparate cultures).</a:t>
            </a:r>
          </a:p>
          <a:p>
            <a:r>
              <a:rPr lang="en-GB" altLang="en-US" sz="1600"/>
              <a:t>There was no history of cooperation between group companies</a:t>
            </a:r>
          </a:p>
          <a:p>
            <a:r>
              <a:rPr lang="en-GB" altLang="en-US" sz="1600"/>
              <a:t>There was a culture of </a:t>
            </a:r>
            <a:r>
              <a:rPr lang="en-GB" altLang="en-US" sz="1600">
                <a:latin typeface="Times New Roman" panose="02020603050405020304" pitchFamily="18" charset="0"/>
              </a:rPr>
              <a:t>“</a:t>
            </a:r>
            <a:r>
              <a:rPr lang="en-GB" altLang="en-US" sz="1600"/>
              <a:t>do your own thing</a:t>
            </a:r>
            <a:r>
              <a:rPr lang="en-GB" altLang="en-US" sz="1600">
                <a:latin typeface="Times New Roman" panose="02020603050405020304" pitchFamily="18" charset="0"/>
              </a:rPr>
              <a:t>”</a:t>
            </a:r>
            <a:r>
              <a:rPr lang="en-GB" altLang="en-US" sz="1600"/>
              <a:t> with respect to systems</a:t>
            </a:r>
          </a:p>
          <a:p>
            <a:r>
              <a:rPr lang="en-GB" altLang="en-US" sz="1600"/>
              <a:t>It is remarkable, given the odds stacked against the project that it was ever implemented</a:t>
            </a:r>
          </a:p>
          <a:p>
            <a:pPr lvl="1"/>
            <a:r>
              <a:rPr lang="en-GB" altLang="en-US" sz="1600"/>
              <a:t>The project was high risk in trying to achieved common processes and systems </a:t>
            </a:r>
            <a:r>
              <a:rPr lang="en-GB" altLang="en-US" sz="1600">
                <a:latin typeface="Times New Roman" panose="02020603050405020304" pitchFamily="18" charset="0"/>
              </a:rPr>
              <a:t>–</a:t>
            </a:r>
            <a:r>
              <a:rPr lang="en-GB" altLang="en-US" sz="1600"/>
              <a:t> such projects had previously failed</a:t>
            </a:r>
          </a:p>
          <a:p>
            <a:pPr lvl="1"/>
            <a:r>
              <a:rPr lang="en-GB" altLang="en-US" sz="1600"/>
              <a:t>Whilst it was not perfectly managed, it partially met its objectives (common processes are not yet fully implemented), and in that sense, the project was </a:t>
            </a:r>
            <a:r>
              <a:rPr lang="en-GB" altLang="en-US" sz="1600">
                <a:latin typeface="Times New Roman" panose="02020603050405020304" pitchFamily="18" charset="0"/>
              </a:rPr>
              <a:t>“</a:t>
            </a:r>
            <a:r>
              <a:rPr lang="en-GB" altLang="en-US" sz="1600"/>
              <a:t>successful</a:t>
            </a:r>
            <a:r>
              <a:rPr lang="en-GB" altLang="en-US" sz="1600">
                <a:latin typeface="Times New Roman" panose="02020603050405020304" pitchFamily="18" charset="0"/>
              </a:rPr>
              <a:t>”</a:t>
            </a:r>
            <a:endParaRPr lang="en-GB" altLang="en-US" sz="1600"/>
          </a:p>
          <a:p>
            <a:r>
              <a:rPr lang="en-GB" altLang="en-US" sz="1600"/>
              <a:t>In terms of the IP, the project over spent the budget.  However the objectives of the project changed materially throughout its life (for example self service HR assumed much more importance latterly) and in that sense the original budget was meaningless</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a:extLst>
              <a:ext uri="{FF2B5EF4-FFF2-40B4-BE49-F238E27FC236}">
                <a16:creationId xmlns:a16="http://schemas.microsoft.com/office/drawing/2014/main" id="{8F3AB851-DD7C-4474-BB06-9539B3ECF453}"/>
              </a:ext>
            </a:extLst>
          </p:cNvPr>
          <p:cNvSpPr>
            <a:spLocks noGrp="1" noChangeArrowheads="1"/>
          </p:cNvSpPr>
          <p:nvPr>
            <p:ph type="title"/>
          </p:nvPr>
        </p:nvSpPr>
        <p:spPr/>
        <p:txBody>
          <a:bodyPr/>
          <a:lstStyle/>
          <a:p>
            <a:r>
              <a:rPr lang="en-GB" altLang="en-US"/>
              <a:t>Conclusions &amp; Recommendations</a:t>
            </a:r>
          </a:p>
        </p:txBody>
      </p:sp>
      <p:sp>
        <p:nvSpPr>
          <p:cNvPr id="66563" name="Rectangle 3" descr="Rectangle: Click to edit Master text styles&#10;Second level&#10;Third level&#10;Fourth level&#10;Fifth level">
            <a:extLst>
              <a:ext uri="{FF2B5EF4-FFF2-40B4-BE49-F238E27FC236}">
                <a16:creationId xmlns:a16="http://schemas.microsoft.com/office/drawing/2014/main" id="{84F8ED0E-A8D4-45AE-8DE8-80F741337050}"/>
              </a:ext>
            </a:extLst>
          </p:cNvPr>
          <p:cNvSpPr>
            <a:spLocks noGrp="1" noChangeArrowheads="1"/>
          </p:cNvSpPr>
          <p:nvPr>
            <p:ph type="body" idx="1"/>
          </p:nvPr>
        </p:nvSpPr>
        <p:spPr/>
        <p:txBody>
          <a:bodyPr/>
          <a:lstStyle/>
          <a:p>
            <a:pPr>
              <a:lnSpc>
                <a:spcPct val="90000"/>
              </a:lnSpc>
            </a:pPr>
            <a:r>
              <a:rPr lang="en-GB" altLang="en-US" sz="1800">
                <a:solidFill>
                  <a:srgbClr val="FF3300"/>
                </a:solidFill>
              </a:rPr>
              <a:t>Long Time-scale Projects: </a:t>
            </a:r>
            <a:r>
              <a:rPr lang="en-GB" altLang="en-US" sz="1800"/>
              <a:t>The project should have been formerly re-launched in the summer of 2001</a:t>
            </a:r>
          </a:p>
          <a:p>
            <a:pPr lvl="1">
              <a:lnSpc>
                <a:spcPct val="90000"/>
              </a:lnSpc>
            </a:pPr>
            <a:r>
              <a:rPr lang="en-GB" altLang="en-US" sz="1800"/>
              <a:t>It would have been better to close or cancel the original project, re-name and re-launch the project</a:t>
            </a:r>
          </a:p>
          <a:p>
            <a:pPr>
              <a:lnSpc>
                <a:spcPct val="90000"/>
              </a:lnSpc>
            </a:pPr>
            <a:r>
              <a:rPr lang="en-GB" altLang="en-US" sz="1800">
                <a:solidFill>
                  <a:srgbClr val="FF3300"/>
                </a:solidFill>
              </a:rPr>
              <a:t>IP Drift: </a:t>
            </a:r>
            <a:r>
              <a:rPr lang="en-GB" altLang="en-US" sz="1800"/>
              <a:t>With projects of long duration the IP should be regularly re-evaluated</a:t>
            </a:r>
          </a:p>
          <a:p>
            <a:pPr>
              <a:lnSpc>
                <a:spcPct val="90000"/>
              </a:lnSpc>
            </a:pPr>
            <a:r>
              <a:rPr lang="en-GB" altLang="en-US" sz="1800">
                <a:solidFill>
                  <a:srgbClr val="FF3300"/>
                </a:solidFill>
              </a:rPr>
              <a:t>Project Reporting: </a:t>
            </a:r>
            <a:r>
              <a:rPr lang="en-GB" altLang="en-US" sz="1800"/>
              <a:t>Project reporting was copious but did not communicate the essential messages to the key stakeholders</a:t>
            </a:r>
          </a:p>
          <a:p>
            <a:pPr lvl="1">
              <a:lnSpc>
                <a:spcPct val="90000"/>
              </a:lnSpc>
            </a:pPr>
            <a:r>
              <a:rPr lang="en-GB" altLang="en-US" sz="1800"/>
              <a:t>The format of these reports should be revised and an escalation mechanism devised to ensure that </a:t>
            </a:r>
            <a:r>
              <a:rPr lang="en-GB" altLang="en-US" sz="1800">
                <a:latin typeface="Times New Roman" panose="02020603050405020304" pitchFamily="18" charset="0"/>
              </a:rPr>
              <a:t>“</a:t>
            </a:r>
            <a:r>
              <a:rPr lang="en-GB" altLang="en-US" sz="1800"/>
              <a:t>red flags</a:t>
            </a:r>
            <a:r>
              <a:rPr lang="en-GB" altLang="en-US" sz="1800">
                <a:latin typeface="Times New Roman" panose="02020603050405020304" pitchFamily="18" charset="0"/>
              </a:rPr>
              <a:t>”</a:t>
            </a:r>
            <a:r>
              <a:rPr lang="en-GB" altLang="en-US" sz="1800"/>
              <a:t> are not missed</a:t>
            </a:r>
          </a:p>
          <a:p>
            <a:pPr lvl="1">
              <a:lnSpc>
                <a:spcPct val="90000"/>
              </a:lnSpc>
            </a:pPr>
            <a:r>
              <a:rPr lang="en-GB" altLang="en-US" sz="1800"/>
              <a:t>When end-users are asked to sign off specifications it is essential that the business process and impact is described adequately such that users know what they are signing up to</a:t>
            </a:r>
          </a:p>
          <a:p>
            <a:pPr lvl="1">
              <a:lnSpc>
                <a:spcPct val="90000"/>
              </a:lnSpc>
            </a:pPr>
            <a:r>
              <a:rPr lang="en-GB" altLang="en-US" sz="1800"/>
              <a:t>All major decisions must require an affirmative response not an assumption that silence is assent</a:t>
            </a:r>
          </a:p>
          <a:p>
            <a:pPr>
              <a:lnSpc>
                <a:spcPct val="90000"/>
              </a:lnSpc>
            </a:pPr>
            <a:endParaRPr lang="en-GB" altLang="en-US" sz="180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a:extLst>
              <a:ext uri="{FF2B5EF4-FFF2-40B4-BE49-F238E27FC236}">
                <a16:creationId xmlns:a16="http://schemas.microsoft.com/office/drawing/2014/main" id="{F22C96E0-FE6C-434A-924B-0986130E77CC}"/>
              </a:ext>
            </a:extLst>
          </p:cNvPr>
          <p:cNvSpPr>
            <a:spLocks noGrp="1" noChangeArrowheads="1"/>
          </p:cNvSpPr>
          <p:nvPr>
            <p:ph type="title"/>
          </p:nvPr>
        </p:nvSpPr>
        <p:spPr/>
        <p:txBody>
          <a:bodyPr/>
          <a:lstStyle/>
          <a:p>
            <a:r>
              <a:rPr lang="en-GB" altLang="en-US"/>
              <a:t>Conclusions &amp; Recommendations</a:t>
            </a:r>
          </a:p>
        </p:txBody>
      </p:sp>
      <p:sp>
        <p:nvSpPr>
          <p:cNvPr id="67587" name="Rectangle 3" descr="Rectangle: Click to edit Master text styles&#10;Second level&#10;Third level&#10;Fourth level&#10;Fifth level">
            <a:extLst>
              <a:ext uri="{FF2B5EF4-FFF2-40B4-BE49-F238E27FC236}">
                <a16:creationId xmlns:a16="http://schemas.microsoft.com/office/drawing/2014/main" id="{FA388E99-F5EE-420D-9C31-FE30A255B2F1}"/>
              </a:ext>
            </a:extLst>
          </p:cNvPr>
          <p:cNvSpPr>
            <a:spLocks noGrp="1" noChangeArrowheads="1"/>
          </p:cNvSpPr>
          <p:nvPr>
            <p:ph type="body" idx="1"/>
          </p:nvPr>
        </p:nvSpPr>
        <p:spPr/>
        <p:txBody>
          <a:bodyPr/>
          <a:lstStyle/>
          <a:p>
            <a:pPr>
              <a:lnSpc>
                <a:spcPct val="80000"/>
              </a:lnSpc>
            </a:pPr>
            <a:r>
              <a:rPr lang="en-GB" altLang="en-US" sz="1800">
                <a:solidFill>
                  <a:srgbClr val="FF3300"/>
                </a:solidFill>
              </a:rPr>
              <a:t>Process Review: </a:t>
            </a:r>
            <a:r>
              <a:rPr lang="en-GB" altLang="en-US" sz="1800"/>
              <a:t>A comprehensive exercise of mapping current processes at a sufficient level of detail to expose genuine differences should have been undertaken prior to starting development </a:t>
            </a:r>
            <a:r>
              <a:rPr lang="en-GB" altLang="en-US" sz="1800">
                <a:latin typeface="Times New Roman" panose="02020603050405020304" pitchFamily="18" charset="0"/>
              </a:rPr>
              <a:t>–</a:t>
            </a:r>
            <a:r>
              <a:rPr lang="en-GB" altLang="en-US" sz="1800"/>
              <a:t> this would also have forced the debate about harmonising processes and contributed to business buy in</a:t>
            </a:r>
          </a:p>
          <a:p>
            <a:r>
              <a:rPr lang="en-GB" altLang="en-US">
                <a:solidFill>
                  <a:srgbClr val="FF3300"/>
                </a:solidFill>
              </a:rPr>
              <a:t>Critical Issues: </a:t>
            </a:r>
            <a:r>
              <a:rPr lang="en-GB" altLang="en-US"/>
              <a:t>A method such as </a:t>
            </a:r>
            <a:r>
              <a:rPr lang="en-GB" altLang="en-US">
                <a:latin typeface="Times New Roman" panose="02020603050405020304" pitchFamily="18" charset="0"/>
              </a:rPr>
              <a:t>“</a:t>
            </a:r>
            <a:r>
              <a:rPr lang="en-GB" altLang="en-US"/>
              <a:t>black</a:t>
            </a:r>
            <a:r>
              <a:rPr lang="en-GB" altLang="en-US">
                <a:latin typeface="Times New Roman" panose="02020603050405020304" pitchFamily="18" charset="0"/>
              </a:rPr>
              <a:t>”</a:t>
            </a:r>
            <a:r>
              <a:rPr lang="en-GB" altLang="en-US"/>
              <a:t> or </a:t>
            </a:r>
            <a:r>
              <a:rPr lang="en-GB" altLang="en-US">
                <a:latin typeface="Times New Roman" panose="02020603050405020304" pitchFamily="18" charset="0"/>
              </a:rPr>
              <a:t>“</a:t>
            </a:r>
            <a:r>
              <a:rPr lang="en-GB" altLang="en-US"/>
              <a:t>purple</a:t>
            </a:r>
            <a:r>
              <a:rPr lang="en-GB" altLang="en-US">
                <a:latin typeface="Times New Roman" panose="02020603050405020304" pitchFamily="18" charset="0"/>
              </a:rPr>
              <a:t>”</a:t>
            </a:r>
            <a:r>
              <a:rPr lang="en-GB" altLang="en-US"/>
              <a:t> status should be used to highlight project life threatening issues.  When such a </a:t>
            </a:r>
            <a:r>
              <a:rPr lang="en-GB" altLang="en-US">
                <a:latin typeface="Times New Roman" panose="02020603050405020304" pitchFamily="18" charset="0"/>
              </a:rPr>
              <a:t>“</a:t>
            </a:r>
            <a:r>
              <a:rPr lang="en-GB" altLang="en-US"/>
              <a:t>black flag</a:t>
            </a:r>
            <a:r>
              <a:rPr lang="en-GB" altLang="en-US">
                <a:latin typeface="Times New Roman" panose="02020603050405020304" pitchFamily="18" charset="0"/>
              </a:rPr>
              <a:t>”</a:t>
            </a:r>
            <a:r>
              <a:rPr lang="en-GB" altLang="en-US"/>
              <a:t> is raised, the project should be suspended until resolved</a:t>
            </a:r>
            <a:endParaRPr lang="en-GB" altLang="en-US">
              <a:solidFill>
                <a:srgbClr val="FF3300"/>
              </a:solidFill>
            </a:endParaRPr>
          </a:p>
          <a:p>
            <a:r>
              <a:rPr lang="en-GB" altLang="en-US">
                <a:solidFill>
                  <a:srgbClr val="FF3300"/>
                </a:solidFill>
              </a:rPr>
              <a:t>Training: </a:t>
            </a:r>
            <a:r>
              <a:rPr lang="en-GB" altLang="en-US"/>
              <a:t>Training programmes should be designed from the perspective of the business processes, not the system</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a:extLst>
              <a:ext uri="{FF2B5EF4-FFF2-40B4-BE49-F238E27FC236}">
                <a16:creationId xmlns:a16="http://schemas.microsoft.com/office/drawing/2014/main" id="{042ABC15-2602-4062-B9CB-0CE401DB16F5}"/>
              </a:ext>
            </a:extLst>
          </p:cNvPr>
          <p:cNvSpPr>
            <a:spLocks noGrp="1" noChangeArrowheads="1"/>
          </p:cNvSpPr>
          <p:nvPr>
            <p:ph type="title"/>
          </p:nvPr>
        </p:nvSpPr>
        <p:spPr/>
        <p:txBody>
          <a:bodyPr/>
          <a:lstStyle/>
          <a:p>
            <a:r>
              <a:rPr lang="en-GB" altLang="en-US"/>
              <a:t>Conclusions &amp; Recommendations</a:t>
            </a:r>
          </a:p>
        </p:txBody>
      </p:sp>
      <p:sp>
        <p:nvSpPr>
          <p:cNvPr id="69635" name="Rectangle 3" descr="Rectangle: Click to edit Master text styles&#10;Second level&#10;Third level&#10;Fourth level&#10;Fifth level">
            <a:extLst>
              <a:ext uri="{FF2B5EF4-FFF2-40B4-BE49-F238E27FC236}">
                <a16:creationId xmlns:a16="http://schemas.microsoft.com/office/drawing/2014/main" id="{88FE7E25-0072-4E48-BF15-15B62F8321B5}"/>
              </a:ext>
            </a:extLst>
          </p:cNvPr>
          <p:cNvSpPr>
            <a:spLocks noGrp="1" noChangeArrowheads="1"/>
          </p:cNvSpPr>
          <p:nvPr>
            <p:ph type="body" idx="1"/>
          </p:nvPr>
        </p:nvSpPr>
        <p:spPr/>
        <p:txBody>
          <a:bodyPr/>
          <a:lstStyle/>
          <a:p>
            <a:r>
              <a:rPr lang="en-GB" altLang="en-US">
                <a:solidFill>
                  <a:srgbClr val="FF3300"/>
                </a:solidFill>
              </a:rPr>
              <a:t>Contract Negotiations:</a:t>
            </a:r>
            <a:endParaRPr lang="en-GB" altLang="en-US"/>
          </a:p>
          <a:p>
            <a:pPr lvl="1"/>
            <a:r>
              <a:rPr lang="en-GB" altLang="en-US"/>
              <a:t>The Requirements Document produced by The Supplier was insufficiently detailed and lead to the mixed contracts terms </a:t>
            </a:r>
          </a:p>
          <a:p>
            <a:pPr lvl="2"/>
            <a:r>
              <a:rPr lang="en-GB" altLang="en-US"/>
              <a:t>All deliverables and customisations known at the time of contract should be scoped sufficiently to lead to a fixed price </a:t>
            </a:r>
            <a:r>
              <a:rPr lang="en-GB" altLang="en-US">
                <a:latin typeface="Times New Roman" panose="02020603050405020304" pitchFamily="18" charset="0"/>
              </a:rPr>
              <a:t>–</a:t>
            </a:r>
            <a:r>
              <a:rPr lang="en-GB" altLang="en-US"/>
              <a:t> had this been done, the complexity in back pay, for example, would have been discovered much earlier</a:t>
            </a:r>
          </a:p>
          <a:p>
            <a:pPr lvl="1"/>
            <a:r>
              <a:rPr lang="en-GB" altLang="en-US"/>
              <a:t>It would have been better to have one contractual umbrella and a serious of work-packages, rather than many different instruments</a:t>
            </a:r>
          </a:p>
          <a:p>
            <a:pPr lvl="1"/>
            <a:r>
              <a:rPr lang="en-GB" altLang="en-US"/>
              <a:t>There should be contractual deliverables for </a:t>
            </a:r>
            <a:r>
              <a:rPr lang="en-GB" altLang="en-US" i="1"/>
              <a:t>all</a:t>
            </a:r>
            <a:r>
              <a:rPr lang="en-GB" altLang="en-US"/>
              <a:t> work-packages</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a:extLst>
              <a:ext uri="{FF2B5EF4-FFF2-40B4-BE49-F238E27FC236}">
                <a16:creationId xmlns:a16="http://schemas.microsoft.com/office/drawing/2014/main" id="{6783E976-06F9-4704-A228-3D2A4135E085}"/>
              </a:ext>
            </a:extLst>
          </p:cNvPr>
          <p:cNvSpPr>
            <a:spLocks noGrp="1" noChangeArrowheads="1"/>
          </p:cNvSpPr>
          <p:nvPr>
            <p:ph type="title"/>
          </p:nvPr>
        </p:nvSpPr>
        <p:spPr/>
        <p:txBody>
          <a:bodyPr/>
          <a:lstStyle/>
          <a:p>
            <a:r>
              <a:rPr lang="en-GB" altLang="en-US"/>
              <a:t>Conclusions &amp; Recommendations</a:t>
            </a:r>
          </a:p>
        </p:txBody>
      </p:sp>
      <p:sp>
        <p:nvSpPr>
          <p:cNvPr id="70659" name="Rectangle 3" descr="Rectangle: Click to edit Master text styles&#10;Second level&#10;Third level&#10;Fourth level&#10;Fifth level">
            <a:extLst>
              <a:ext uri="{FF2B5EF4-FFF2-40B4-BE49-F238E27FC236}">
                <a16:creationId xmlns:a16="http://schemas.microsoft.com/office/drawing/2014/main" id="{B9EFAB13-AA5A-4579-83FF-A6BAD0E9A5A0}"/>
              </a:ext>
            </a:extLst>
          </p:cNvPr>
          <p:cNvSpPr>
            <a:spLocks noGrp="1" noChangeArrowheads="1"/>
          </p:cNvSpPr>
          <p:nvPr>
            <p:ph type="body" idx="1"/>
          </p:nvPr>
        </p:nvSpPr>
        <p:spPr/>
        <p:txBody>
          <a:bodyPr/>
          <a:lstStyle/>
          <a:p>
            <a:r>
              <a:rPr lang="en-GB" altLang="en-US">
                <a:solidFill>
                  <a:srgbClr val="FF3300"/>
                </a:solidFill>
              </a:rPr>
              <a:t>Customisation:</a:t>
            </a:r>
            <a:r>
              <a:rPr lang="en-GB" altLang="en-US"/>
              <a:t> </a:t>
            </a:r>
          </a:p>
          <a:p>
            <a:pPr lvl="1"/>
            <a:r>
              <a:rPr lang="en-GB" altLang="en-US"/>
              <a:t>There should be a documented process to authorise all customisation</a:t>
            </a:r>
          </a:p>
          <a:p>
            <a:pPr lvl="1"/>
            <a:r>
              <a:rPr lang="en-GB" altLang="en-US"/>
              <a:t>Businesses requesting customisation against the standard process should be required to pay for it and in all but extreme cases be required to wait until </a:t>
            </a:r>
            <a:r>
              <a:rPr lang="en-GB" altLang="en-US">
                <a:latin typeface="Times New Roman" panose="02020603050405020304" pitchFamily="18" charset="0"/>
              </a:rPr>
              <a:t>“</a:t>
            </a:r>
            <a:r>
              <a:rPr lang="en-GB" altLang="en-US"/>
              <a:t>Release 2</a:t>
            </a:r>
            <a:r>
              <a:rPr lang="en-GB" altLang="en-US">
                <a:latin typeface="Times New Roman" panose="02020603050405020304" pitchFamily="18" charset="0"/>
              </a:rPr>
              <a:t>”</a:t>
            </a:r>
            <a:endParaRPr lang="en-GB" altLang="en-US"/>
          </a:p>
          <a:p>
            <a:pPr lvl="1"/>
            <a:r>
              <a:rPr lang="en-GB" altLang="en-US"/>
              <a:t>Legacy support teams (in this case legacy) should be mandatory members of the project team </a:t>
            </a:r>
            <a:r>
              <a:rPr lang="en-GB" altLang="en-US">
                <a:latin typeface="Times New Roman" panose="02020603050405020304" pitchFamily="18" charset="0"/>
              </a:rPr>
              <a:t>–</a:t>
            </a:r>
            <a:r>
              <a:rPr lang="en-GB" altLang="en-US"/>
              <a:t> had this occurred, the surprises that faced the project during testing could have been avoided</a:t>
            </a:r>
          </a:p>
          <a:p>
            <a:pPr>
              <a:buFont typeface="Wingdings" panose="05000000000000000000" pitchFamily="2" charset="2"/>
              <a:buNone/>
            </a:pPr>
            <a:endParaRPr lang="en-GB" altLang="en-US"/>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a:extLst>
              <a:ext uri="{FF2B5EF4-FFF2-40B4-BE49-F238E27FC236}">
                <a16:creationId xmlns:a16="http://schemas.microsoft.com/office/drawing/2014/main" id="{E77809E4-EFDB-485F-A5E7-AF94BEF0C067}"/>
              </a:ext>
            </a:extLst>
          </p:cNvPr>
          <p:cNvSpPr>
            <a:spLocks noGrp="1" noChangeArrowheads="1"/>
          </p:cNvSpPr>
          <p:nvPr>
            <p:ph type="title"/>
          </p:nvPr>
        </p:nvSpPr>
        <p:spPr/>
        <p:txBody>
          <a:bodyPr/>
          <a:lstStyle/>
          <a:p>
            <a:r>
              <a:rPr lang="en-GB" altLang="en-US"/>
              <a:t>Conclusions &amp; Recommendations</a:t>
            </a:r>
          </a:p>
        </p:txBody>
      </p:sp>
      <p:sp>
        <p:nvSpPr>
          <p:cNvPr id="71683" name="Rectangle 3" descr="Rectangle: Click to edit Master text styles&#10;Second level&#10;Third level&#10;Fourth level&#10;Fifth level">
            <a:extLst>
              <a:ext uri="{FF2B5EF4-FFF2-40B4-BE49-F238E27FC236}">
                <a16:creationId xmlns:a16="http://schemas.microsoft.com/office/drawing/2014/main" id="{E851D160-28B3-40B6-827D-4083A09E23C1}"/>
              </a:ext>
            </a:extLst>
          </p:cNvPr>
          <p:cNvSpPr>
            <a:spLocks noGrp="1" noChangeArrowheads="1"/>
          </p:cNvSpPr>
          <p:nvPr>
            <p:ph type="body" idx="1"/>
          </p:nvPr>
        </p:nvSpPr>
        <p:spPr/>
        <p:txBody>
          <a:bodyPr/>
          <a:lstStyle/>
          <a:p>
            <a:r>
              <a:rPr lang="en-GB" altLang="en-US" sz="1800">
                <a:solidFill>
                  <a:srgbClr val="FF3300"/>
                </a:solidFill>
              </a:rPr>
              <a:t>Business Readiness/Deployment: </a:t>
            </a:r>
            <a:r>
              <a:rPr lang="en-GB" altLang="en-US" sz="1800"/>
              <a:t>A full time secondment with back fill is required.  The manager should have respect of his peer group and sufficient authority to make decisions</a:t>
            </a:r>
          </a:p>
          <a:p>
            <a:r>
              <a:rPr lang="en-GB" altLang="en-US" sz="1800">
                <a:solidFill>
                  <a:srgbClr val="FF3300"/>
                </a:solidFill>
              </a:rPr>
              <a:t>The Supplier: </a:t>
            </a:r>
            <a:r>
              <a:rPr lang="en-GB" altLang="en-US" sz="1800"/>
              <a:t>Contractual matters are discussed elsewhere.  In addition:</a:t>
            </a:r>
          </a:p>
          <a:p>
            <a:pPr lvl="1"/>
            <a:r>
              <a:rPr lang="en-GB" altLang="en-US" sz="1800"/>
              <a:t>Suppliers should be represented at the Steering Group. Confidential matters can be discussed in separate sessions</a:t>
            </a:r>
          </a:p>
          <a:p>
            <a:pPr lvl="1"/>
            <a:r>
              <a:rPr lang="en-GB" altLang="en-US" sz="1800"/>
              <a:t>Detailed project financial reporting is needed that can be effectively challenged</a:t>
            </a:r>
          </a:p>
          <a:p>
            <a:pPr lvl="1"/>
            <a:r>
              <a:rPr lang="en-GB" altLang="en-US" sz="1800"/>
              <a:t>There should be a single supplier of all services </a:t>
            </a:r>
            <a:r>
              <a:rPr lang="en-GB" altLang="en-US" sz="1800">
                <a:latin typeface="Times New Roman" panose="02020603050405020304" pitchFamily="18" charset="0"/>
              </a:rPr>
              <a:t>–</a:t>
            </a:r>
            <a:r>
              <a:rPr lang="en-GB" altLang="en-US" sz="1800"/>
              <a:t> The Supplier should have been made responsible for delivering the reports by sub contracting if necessary, not laying off the risk (which they were contractually entitled to do) to XX Energy</a:t>
            </a:r>
          </a:p>
          <a:p>
            <a:pPr lvl="1">
              <a:buFont typeface="Wingdings" panose="05000000000000000000" pitchFamily="2" charset="2"/>
              <a:buNone/>
            </a:pPr>
            <a:endParaRPr lang="en-GB" altLang="en-US" sz="18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2" name="Rectangle 4">
            <a:extLst>
              <a:ext uri="{FF2B5EF4-FFF2-40B4-BE49-F238E27FC236}">
                <a16:creationId xmlns:a16="http://schemas.microsoft.com/office/drawing/2014/main" id="{DA87FD86-A3F6-4A96-B439-B382C13D460F}"/>
              </a:ext>
            </a:extLst>
          </p:cNvPr>
          <p:cNvSpPr>
            <a:spLocks noGrp="1" noChangeArrowheads="1"/>
          </p:cNvSpPr>
          <p:nvPr>
            <p:ph type="title"/>
          </p:nvPr>
        </p:nvSpPr>
        <p:spPr/>
        <p:txBody>
          <a:bodyPr/>
          <a:lstStyle/>
          <a:p>
            <a:r>
              <a:rPr lang="en-GB" altLang="en-US"/>
              <a:t>Executive Summary</a:t>
            </a:r>
          </a:p>
        </p:txBody>
      </p:sp>
      <p:sp>
        <p:nvSpPr>
          <p:cNvPr id="37893" name="Rectangle 5" descr="Rectangle: Click to edit Master text styles&#10;Second level&#10;Third level&#10;Fourth level&#10;Fifth level">
            <a:extLst>
              <a:ext uri="{FF2B5EF4-FFF2-40B4-BE49-F238E27FC236}">
                <a16:creationId xmlns:a16="http://schemas.microsoft.com/office/drawing/2014/main" id="{875A2695-1F7D-4F2B-B581-ED6E52A3D4FB}"/>
              </a:ext>
            </a:extLst>
          </p:cNvPr>
          <p:cNvSpPr>
            <a:spLocks noGrp="1" noChangeArrowheads="1"/>
          </p:cNvSpPr>
          <p:nvPr>
            <p:ph type="body" idx="1"/>
          </p:nvPr>
        </p:nvSpPr>
        <p:spPr/>
        <p:txBody>
          <a:bodyPr/>
          <a:lstStyle/>
          <a:p>
            <a:r>
              <a:rPr lang="en-GB" altLang="en-US" sz="1600"/>
              <a:t>The project was heading towards failure until a change of sponsor. Other changes made to the project at that time had an effect:</a:t>
            </a:r>
          </a:p>
          <a:p>
            <a:pPr lvl="1"/>
            <a:r>
              <a:rPr lang="en-GB" altLang="en-US" sz="1600"/>
              <a:t>Communication from the project greatly improved</a:t>
            </a:r>
          </a:p>
          <a:p>
            <a:pPr lvl="1"/>
            <a:r>
              <a:rPr lang="en-GB" altLang="en-US" sz="1600"/>
              <a:t>The revised project organisation worked better and there were clearer accountabilities</a:t>
            </a:r>
          </a:p>
          <a:p>
            <a:pPr lvl="1"/>
            <a:r>
              <a:rPr lang="en-GB" altLang="en-US" sz="1600"/>
              <a:t>More business resources were deployed</a:t>
            </a:r>
          </a:p>
          <a:p>
            <a:pPr lvl="1"/>
            <a:r>
              <a:rPr lang="en-GB" altLang="en-US" sz="1600"/>
              <a:t>It is doubtful that the project would have succeeded to the same degree had the action not been taken</a:t>
            </a:r>
          </a:p>
          <a:p>
            <a:pPr lvl="1"/>
            <a:r>
              <a:rPr lang="en-GB" altLang="en-US" sz="1600"/>
              <a:t>On the downside, team morale was damaged by the new operating style and it is doubtful whether the change would have been effective long term</a:t>
            </a:r>
          </a:p>
          <a:p>
            <a:pPr lvl="1"/>
            <a:r>
              <a:rPr lang="en-GB" altLang="en-US" sz="1600"/>
              <a:t>However, it gave the businesses an opportunity to vent their frustrations (many of their own making) and as such allowed the project to take away the </a:t>
            </a:r>
            <a:r>
              <a:rPr lang="en-GB" altLang="en-US" sz="1600">
                <a:latin typeface="Times New Roman" panose="02020603050405020304" pitchFamily="18" charset="0"/>
              </a:rPr>
              <a:t>“</a:t>
            </a:r>
            <a:r>
              <a:rPr lang="en-GB" altLang="en-US" sz="1600"/>
              <a:t>excuses</a:t>
            </a:r>
            <a:r>
              <a:rPr lang="en-GB" altLang="en-US" sz="1600">
                <a:latin typeface="Times New Roman" panose="02020603050405020304" pitchFamily="18" charset="0"/>
              </a:rPr>
              <a:t>”</a:t>
            </a:r>
            <a:r>
              <a:rPr lang="en-GB" altLang="en-US" sz="1600"/>
              <a:t> put up by the businesses</a:t>
            </a:r>
          </a:p>
          <a:p>
            <a:pPr lvl="1"/>
            <a:r>
              <a:rPr lang="en-GB" altLang="en-US" sz="1600"/>
              <a:t>It is unclear whether the businesses were truly bought into the go-live decision but that is now immaterial</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a:extLst>
              <a:ext uri="{FF2B5EF4-FFF2-40B4-BE49-F238E27FC236}">
                <a16:creationId xmlns:a16="http://schemas.microsoft.com/office/drawing/2014/main" id="{ECF122DE-ED83-4009-B9FF-489019878769}"/>
              </a:ext>
            </a:extLst>
          </p:cNvPr>
          <p:cNvSpPr>
            <a:spLocks noGrp="1" noChangeArrowheads="1"/>
          </p:cNvSpPr>
          <p:nvPr>
            <p:ph type="title"/>
          </p:nvPr>
        </p:nvSpPr>
        <p:spPr/>
        <p:txBody>
          <a:bodyPr/>
          <a:lstStyle/>
          <a:p>
            <a:r>
              <a:rPr lang="en-GB" altLang="en-US"/>
              <a:t>Executive Summary</a:t>
            </a:r>
          </a:p>
        </p:txBody>
      </p:sp>
      <p:sp>
        <p:nvSpPr>
          <p:cNvPr id="38915" name="Rectangle 3" descr="Rectangle: Click to edit Master text styles&#10;Second level&#10;Third level&#10;Fourth level&#10;Fifth level">
            <a:extLst>
              <a:ext uri="{FF2B5EF4-FFF2-40B4-BE49-F238E27FC236}">
                <a16:creationId xmlns:a16="http://schemas.microsoft.com/office/drawing/2014/main" id="{80400D0C-2DFC-4C80-9E1B-BEDB3FB3609A}"/>
              </a:ext>
            </a:extLst>
          </p:cNvPr>
          <p:cNvSpPr>
            <a:spLocks noGrp="1" noChangeArrowheads="1"/>
          </p:cNvSpPr>
          <p:nvPr>
            <p:ph type="body" idx="1"/>
          </p:nvPr>
        </p:nvSpPr>
        <p:spPr/>
        <p:txBody>
          <a:bodyPr/>
          <a:lstStyle/>
          <a:p>
            <a:r>
              <a:rPr lang="en-GB" altLang="en-US" sz="1800"/>
              <a:t>The project was heading towards failure until a change of sponsor. Other changes made to the project at that time had an effect:</a:t>
            </a:r>
          </a:p>
          <a:p>
            <a:pPr lvl="1"/>
            <a:r>
              <a:rPr lang="en-GB" altLang="en-US" sz="1800"/>
              <a:t>The Supplier made much capital out of the changes, it is doubtful whether this was to XX Energy</a:t>
            </a:r>
            <a:r>
              <a:rPr lang="en-GB" altLang="en-US" sz="1800">
                <a:latin typeface="Times New Roman" panose="02020603050405020304" pitchFamily="18" charset="0"/>
              </a:rPr>
              <a:t>’</a:t>
            </a:r>
            <a:r>
              <a:rPr lang="en-GB" altLang="en-US" sz="1800"/>
              <a:t>s advantage</a:t>
            </a:r>
          </a:p>
          <a:p>
            <a:pPr lvl="1"/>
            <a:r>
              <a:rPr lang="en-GB" altLang="en-US" sz="1800"/>
              <a:t>A </a:t>
            </a:r>
            <a:r>
              <a:rPr lang="en-GB" altLang="en-US" sz="1800">
                <a:latin typeface="Times New Roman" panose="02020603050405020304" pitchFamily="18" charset="0"/>
              </a:rPr>
              <a:t>“</a:t>
            </a:r>
            <a:r>
              <a:rPr lang="en-GB" altLang="en-US" sz="1800"/>
              <a:t>big 5</a:t>
            </a:r>
            <a:r>
              <a:rPr lang="en-GB" altLang="en-US" sz="1800">
                <a:latin typeface="Times New Roman" panose="02020603050405020304" pitchFamily="18" charset="0"/>
              </a:rPr>
              <a:t>”</a:t>
            </a:r>
            <a:r>
              <a:rPr lang="en-GB" altLang="en-US" sz="1800"/>
              <a:t> consulting company were brought in at the last minute: it is not clear in hindsight what value they added</a:t>
            </a:r>
          </a:p>
          <a:p>
            <a:r>
              <a:rPr lang="en-GB" altLang="en-US" sz="1800"/>
              <a:t>The Supplier was generally an effective partner, though many frustrations exist within XX Energy at The Supplier</a:t>
            </a:r>
            <a:r>
              <a:rPr lang="en-GB" altLang="en-US" sz="1800">
                <a:latin typeface="Times New Roman" panose="02020603050405020304" pitchFamily="18" charset="0"/>
              </a:rPr>
              <a:t>’</a:t>
            </a:r>
            <a:r>
              <a:rPr lang="en-GB" altLang="en-US" sz="1800"/>
              <a:t>s performance, many  but not all of these are difficult to justify</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a:extLst>
              <a:ext uri="{FF2B5EF4-FFF2-40B4-BE49-F238E27FC236}">
                <a16:creationId xmlns:a16="http://schemas.microsoft.com/office/drawing/2014/main" id="{70795129-95F4-4126-ACFF-2C2CBB9131E9}"/>
              </a:ext>
            </a:extLst>
          </p:cNvPr>
          <p:cNvSpPr>
            <a:spLocks noGrp="1" noChangeArrowheads="1"/>
          </p:cNvSpPr>
          <p:nvPr>
            <p:ph type="title"/>
          </p:nvPr>
        </p:nvSpPr>
        <p:spPr/>
        <p:txBody>
          <a:bodyPr/>
          <a:lstStyle/>
          <a:p>
            <a:r>
              <a:rPr lang="en-GB" altLang="en-US"/>
              <a:t>Project History</a:t>
            </a:r>
          </a:p>
        </p:txBody>
      </p:sp>
      <p:sp>
        <p:nvSpPr>
          <p:cNvPr id="40963" name="Rectangle 3" descr="Rectangle: Click to edit Master text styles&#10;Second level&#10;Third level&#10;Fourth level&#10;Fifth level">
            <a:extLst>
              <a:ext uri="{FF2B5EF4-FFF2-40B4-BE49-F238E27FC236}">
                <a16:creationId xmlns:a16="http://schemas.microsoft.com/office/drawing/2014/main" id="{258F6670-FDCC-4794-AD1E-FA3C28832548}"/>
              </a:ext>
            </a:extLst>
          </p:cNvPr>
          <p:cNvSpPr>
            <a:spLocks noGrp="1" noChangeArrowheads="1"/>
          </p:cNvSpPr>
          <p:nvPr>
            <p:ph type="body" idx="1"/>
          </p:nvPr>
        </p:nvSpPr>
        <p:spPr/>
        <p:txBody>
          <a:bodyPr/>
          <a:lstStyle/>
          <a:p>
            <a:pPr>
              <a:lnSpc>
                <a:spcPct val="90000"/>
              </a:lnSpc>
            </a:pPr>
            <a:r>
              <a:rPr lang="en-GB" altLang="en-US" sz="1800"/>
              <a:t>The project has a long history that contributed to the difficulties that were experienced</a:t>
            </a:r>
          </a:p>
          <a:p>
            <a:pPr lvl="1">
              <a:lnSpc>
                <a:spcPct val="90000"/>
              </a:lnSpc>
            </a:pPr>
            <a:r>
              <a:rPr lang="en-GB" altLang="en-US" sz="1800"/>
              <a:t>There were multiple project managers and multiple attempts to re-launch the project which damaged the credibility of the project and the project team </a:t>
            </a:r>
          </a:p>
          <a:p>
            <a:pPr lvl="1">
              <a:lnSpc>
                <a:spcPct val="90000"/>
              </a:lnSpc>
            </a:pPr>
            <a:r>
              <a:rPr lang="en-GB" altLang="en-US" sz="1800"/>
              <a:t>It is unclear how The Supplier came to be selected after the withdrawal of the original supplier (though this does not necessarily mean that The Supplier was a bad choice)</a:t>
            </a:r>
          </a:p>
          <a:p>
            <a:pPr lvl="1">
              <a:lnSpc>
                <a:spcPct val="90000"/>
              </a:lnSpc>
            </a:pPr>
            <a:r>
              <a:rPr lang="en-GB" altLang="en-US" sz="1800"/>
              <a:t>The business became cynical that the project would ever be delivered so there was a convenient excuse for the businesses not to engage</a:t>
            </a:r>
          </a:p>
          <a:p>
            <a:pPr lvl="1">
              <a:lnSpc>
                <a:spcPct val="90000"/>
              </a:lnSpc>
            </a:pPr>
            <a:r>
              <a:rPr lang="en-GB" altLang="en-US" sz="1800"/>
              <a:t>The IP was probably invalid by the time the project was started in summer of 2001 (both from a cost and benefits perspective) </a:t>
            </a:r>
            <a:endParaRPr lang="en-GB" altLang="en-US" sz="1800">
              <a:solidFill>
                <a:srgbClr val="FF3300"/>
              </a:solidFill>
            </a:endParaRPr>
          </a:p>
          <a:p>
            <a:pPr lvl="1">
              <a:lnSpc>
                <a:spcPct val="90000"/>
              </a:lnSpc>
            </a:pPr>
            <a:r>
              <a:rPr lang="en-GB" altLang="en-US" sz="1800"/>
              <a:t>The long flirtation with an alternative supplier and confusion about the desire for outsourcing (or not) did not help the team to focus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a:extLst>
              <a:ext uri="{FF2B5EF4-FFF2-40B4-BE49-F238E27FC236}">
                <a16:creationId xmlns:a16="http://schemas.microsoft.com/office/drawing/2014/main" id="{E36224F0-ADF4-4B9E-87C6-8A6CDC646F74}"/>
              </a:ext>
            </a:extLst>
          </p:cNvPr>
          <p:cNvSpPr>
            <a:spLocks noGrp="1" noChangeArrowheads="1"/>
          </p:cNvSpPr>
          <p:nvPr>
            <p:ph type="title"/>
          </p:nvPr>
        </p:nvSpPr>
        <p:spPr/>
        <p:txBody>
          <a:bodyPr/>
          <a:lstStyle/>
          <a:p>
            <a:r>
              <a:rPr lang="en-GB" altLang="en-US"/>
              <a:t>Project History</a:t>
            </a:r>
          </a:p>
        </p:txBody>
      </p:sp>
      <p:sp>
        <p:nvSpPr>
          <p:cNvPr id="41987" name="Rectangle 3" descr="Rectangle: Click to edit Master text styles&#10;Second level&#10;Third level&#10;Fourth level&#10;Fifth level">
            <a:extLst>
              <a:ext uri="{FF2B5EF4-FFF2-40B4-BE49-F238E27FC236}">
                <a16:creationId xmlns:a16="http://schemas.microsoft.com/office/drawing/2014/main" id="{39936209-33A9-4705-A65B-C117AC1D199C}"/>
              </a:ext>
            </a:extLst>
          </p:cNvPr>
          <p:cNvSpPr>
            <a:spLocks noGrp="1" noChangeArrowheads="1"/>
          </p:cNvSpPr>
          <p:nvPr>
            <p:ph type="body" idx="1"/>
          </p:nvPr>
        </p:nvSpPr>
        <p:spPr/>
        <p:txBody>
          <a:bodyPr/>
          <a:lstStyle/>
          <a:p>
            <a:pPr>
              <a:lnSpc>
                <a:spcPct val="90000"/>
              </a:lnSpc>
            </a:pPr>
            <a:r>
              <a:rPr lang="en-GB" altLang="en-US" sz="1800"/>
              <a:t>The project has a long history that contributed to the difficulties that were experienced</a:t>
            </a:r>
          </a:p>
          <a:p>
            <a:pPr lvl="1">
              <a:lnSpc>
                <a:spcPct val="90000"/>
              </a:lnSpc>
            </a:pPr>
            <a:r>
              <a:rPr lang="en-GB" altLang="en-US" sz="1800"/>
              <a:t>The project was high risk because</a:t>
            </a:r>
          </a:p>
          <a:p>
            <a:pPr lvl="2">
              <a:lnSpc>
                <a:spcPct val="90000"/>
              </a:lnSpc>
            </a:pPr>
            <a:r>
              <a:rPr lang="en-GB" altLang="en-US" sz="1800"/>
              <a:t>There were two legacy systems </a:t>
            </a:r>
            <a:r>
              <a:rPr lang="en-GB" altLang="en-US" sz="1800">
                <a:latin typeface="Times New Roman" panose="02020603050405020304" pitchFamily="18" charset="0"/>
              </a:rPr>
              <a:t>–</a:t>
            </a:r>
            <a:r>
              <a:rPr lang="en-GB" altLang="en-US" sz="1800"/>
              <a:t> the impact of this was inadequately understood until testing began </a:t>
            </a:r>
            <a:r>
              <a:rPr lang="en-GB" altLang="en-US" sz="1800">
                <a:latin typeface="Times New Roman" panose="02020603050405020304" pitchFamily="18" charset="0"/>
              </a:rPr>
              <a:t>–</a:t>
            </a:r>
            <a:r>
              <a:rPr lang="en-GB" altLang="en-US" sz="1800"/>
              <a:t> no one really understood the amount of customisation that had been made to both legacy systems</a:t>
            </a:r>
          </a:p>
          <a:p>
            <a:pPr lvl="2">
              <a:lnSpc>
                <a:spcPct val="90000"/>
              </a:lnSpc>
            </a:pPr>
            <a:r>
              <a:rPr lang="en-GB" altLang="en-US" sz="1800"/>
              <a:t>It was the first time that XX Energy had tried to run a cross business project of this magnitude and process impact </a:t>
            </a:r>
          </a:p>
          <a:p>
            <a:pPr lvl="3">
              <a:lnSpc>
                <a:spcPct val="90000"/>
              </a:lnSpc>
            </a:pPr>
            <a:r>
              <a:rPr lang="en-GB" altLang="en-US" sz="1800"/>
              <a:t>It is debatable whether the size of this challenge was fully appreciated </a:t>
            </a:r>
          </a:p>
          <a:p>
            <a:pPr lvl="3">
              <a:lnSpc>
                <a:spcPct val="90000"/>
              </a:lnSpc>
            </a:pPr>
            <a:r>
              <a:rPr lang="en-GB" altLang="en-US" sz="1800"/>
              <a:t>Previous attempts at standardisation had foundered</a:t>
            </a:r>
          </a:p>
          <a:p>
            <a:pPr lvl="3">
              <a:lnSpc>
                <a:spcPct val="90000"/>
              </a:lnSpc>
            </a:pPr>
            <a:r>
              <a:rPr lang="en-GB" altLang="en-US" sz="1800"/>
              <a:t>Certain businesses (such as YYY had a history of non-compliance)</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a:extLst>
              <a:ext uri="{FF2B5EF4-FFF2-40B4-BE49-F238E27FC236}">
                <a16:creationId xmlns:a16="http://schemas.microsoft.com/office/drawing/2014/main" id="{020BF61B-722C-489A-93E5-5D3B0482859C}"/>
              </a:ext>
            </a:extLst>
          </p:cNvPr>
          <p:cNvSpPr>
            <a:spLocks noGrp="1" noChangeArrowheads="1"/>
          </p:cNvSpPr>
          <p:nvPr>
            <p:ph type="title"/>
          </p:nvPr>
        </p:nvSpPr>
        <p:spPr/>
        <p:txBody>
          <a:bodyPr/>
          <a:lstStyle/>
          <a:p>
            <a:r>
              <a:rPr lang="en-GB" altLang="en-US"/>
              <a:t>Project History</a:t>
            </a:r>
          </a:p>
        </p:txBody>
      </p:sp>
      <p:sp>
        <p:nvSpPr>
          <p:cNvPr id="43011" name="Rectangle 3" descr="Rectangle: Click to edit Master text styles&#10;Second level&#10;Third level&#10;Fourth level&#10;Fifth level">
            <a:extLst>
              <a:ext uri="{FF2B5EF4-FFF2-40B4-BE49-F238E27FC236}">
                <a16:creationId xmlns:a16="http://schemas.microsoft.com/office/drawing/2014/main" id="{48B254F3-3CC4-4EF9-B744-C7BFEF315B43}"/>
              </a:ext>
            </a:extLst>
          </p:cNvPr>
          <p:cNvSpPr>
            <a:spLocks noGrp="1" noChangeArrowheads="1"/>
          </p:cNvSpPr>
          <p:nvPr>
            <p:ph type="body" idx="1"/>
          </p:nvPr>
        </p:nvSpPr>
        <p:spPr/>
        <p:txBody>
          <a:bodyPr/>
          <a:lstStyle/>
          <a:p>
            <a:pPr>
              <a:lnSpc>
                <a:spcPct val="90000"/>
              </a:lnSpc>
            </a:pPr>
            <a:r>
              <a:rPr lang="en-GB" altLang="en-US" sz="1600"/>
              <a:t>The project has a long history that contributed to the difficulties that were experienced</a:t>
            </a:r>
          </a:p>
          <a:p>
            <a:pPr lvl="1">
              <a:lnSpc>
                <a:spcPct val="90000"/>
              </a:lnSpc>
            </a:pPr>
            <a:r>
              <a:rPr lang="en-GB" altLang="en-US" sz="1600"/>
              <a:t>A number of key risks were identified by us early on:</a:t>
            </a:r>
          </a:p>
          <a:p>
            <a:pPr lvl="2">
              <a:lnSpc>
                <a:spcPct val="90000"/>
              </a:lnSpc>
            </a:pPr>
            <a:r>
              <a:rPr lang="en-GB" altLang="en-US" sz="1600"/>
              <a:t>Lack of XX Energy resources</a:t>
            </a:r>
          </a:p>
          <a:p>
            <a:pPr lvl="2">
              <a:lnSpc>
                <a:spcPct val="90000"/>
              </a:lnSpc>
            </a:pPr>
            <a:r>
              <a:rPr lang="en-GB" altLang="en-US" sz="1600"/>
              <a:t>Lack of Business buy in to the project</a:t>
            </a:r>
          </a:p>
          <a:p>
            <a:pPr lvl="2">
              <a:lnSpc>
                <a:spcPct val="90000"/>
              </a:lnSpc>
            </a:pPr>
            <a:r>
              <a:rPr lang="en-GB" altLang="en-US" sz="1600"/>
              <a:t>Lack of business champion</a:t>
            </a:r>
          </a:p>
          <a:p>
            <a:pPr lvl="2">
              <a:lnSpc>
                <a:spcPct val="90000"/>
              </a:lnSpc>
            </a:pPr>
            <a:r>
              <a:rPr lang="en-GB" altLang="en-US" sz="1600"/>
              <a:t>The Supplier resources (lack of)</a:t>
            </a:r>
          </a:p>
          <a:p>
            <a:pPr lvl="2">
              <a:lnSpc>
                <a:spcPct val="90000"/>
              </a:lnSpc>
            </a:pPr>
            <a:r>
              <a:rPr lang="en-GB" altLang="en-US" sz="1600"/>
              <a:t>Lack of authority/stature within the project to make and take key decisions</a:t>
            </a:r>
          </a:p>
          <a:p>
            <a:pPr lvl="2">
              <a:lnSpc>
                <a:spcPct val="90000"/>
              </a:lnSpc>
            </a:pPr>
            <a:r>
              <a:rPr lang="en-GB" altLang="en-US" sz="1600"/>
              <a:t>Lack of communication within the business from key managers to and from business staff involved in the project</a:t>
            </a:r>
          </a:p>
          <a:p>
            <a:pPr lvl="2">
              <a:lnSpc>
                <a:spcPct val="90000"/>
              </a:lnSpc>
            </a:pPr>
            <a:r>
              <a:rPr lang="en-GB" altLang="en-US" sz="1600"/>
              <a:t>Potential impact sponsor</a:t>
            </a:r>
            <a:r>
              <a:rPr lang="en-GB" altLang="en-US" sz="1600">
                <a:latin typeface="Times New Roman" panose="02020603050405020304" pitchFamily="18" charset="0"/>
              </a:rPr>
              <a:t>’</a:t>
            </a:r>
            <a:r>
              <a:rPr lang="en-GB" altLang="en-US" sz="1600"/>
              <a:t>s collegiate style</a:t>
            </a:r>
          </a:p>
          <a:p>
            <a:pPr lvl="2">
              <a:lnSpc>
                <a:spcPct val="90000"/>
              </a:lnSpc>
            </a:pPr>
            <a:r>
              <a:rPr lang="en-GB" altLang="en-US" sz="1600"/>
              <a:t>Potential Impact of Phase 2 on the project</a:t>
            </a:r>
          </a:p>
          <a:p>
            <a:pPr lvl="1">
              <a:lnSpc>
                <a:spcPct val="90000"/>
              </a:lnSpc>
            </a:pPr>
            <a:r>
              <a:rPr lang="en-GB" altLang="en-US" sz="1600"/>
              <a:t>It is fair to say that </a:t>
            </a:r>
            <a:r>
              <a:rPr lang="en-GB" altLang="en-US" sz="1600" i="1"/>
              <a:t>all</a:t>
            </a:r>
            <a:r>
              <a:rPr lang="en-GB" altLang="en-US" sz="1600"/>
              <a:t> these risks (except perhaps The Supplier resources) materially impacted the project at some point</a:t>
            </a:r>
          </a:p>
          <a:p>
            <a:pPr lvl="1">
              <a:lnSpc>
                <a:spcPct val="90000"/>
              </a:lnSpc>
            </a:pPr>
            <a:r>
              <a:rPr lang="en-GB" altLang="en-US" sz="1600"/>
              <a:t>Additionally a further risk </a:t>
            </a:r>
            <a:r>
              <a:rPr lang="en-GB" altLang="en-US" sz="1600">
                <a:latin typeface="Times New Roman" panose="02020603050405020304" pitchFamily="18" charset="0"/>
              </a:rPr>
              <a:t>–</a:t>
            </a:r>
            <a:r>
              <a:rPr lang="en-GB" altLang="en-US" sz="1600"/>
              <a:t> scope creep </a:t>
            </a:r>
            <a:r>
              <a:rPr lang="en-GB" altLang="en-US" sz="1600">
                <a:latin typeface="Times New Roman" panose="02020603050405020304" pitchFamily="18" charset="0"/>
              </a:rPr>
              <a:t>–</a:t>
            </a:r>
            <a:r>
              <a:rPr lang="en-GB" altLang="en-US" sz="1600"/>
              <a:t> impacted the project</a:t>
            </a:r>
          </a:p>
          <a:p>
            <a:pPr lvl="2">
              <a:lnSpc>
                <a:spcPct val="90000"/>
              </a:lnSpc>
            </a:pPr>
            <a:endParaRPr lang="en-GB" altLang="en-US" sz="16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a:extLst>
              <a:ext uri="{FF2B5EF4-FFF2-40B4-BE49-F238E27FC236}">
                <a16:creationId xmlns:a16="http://schemas.microsoft.com/office/drawing/2014/main" id="{6D295795-C016-4225-8F6F-37F7A0D81649}"/>
              </a:ext>
            </a:extLst>
          </p:cNvPr>
          <p:cNvSpPr>
            <a:spLocks noGrp="1" noChangeArrowheads="1"/>
          </p:cNvSpPr>
          <p:nvPr>
            <p:ph type="title"/>
          </p:nvPr>
        </p:nvSpPr>
        <p:spPr/>
        <p:txBody>
          <a:bodyPr/>
          <a:lstStyle/>
          <a:p>
            <a:r>
              <a:rPr lang="en-GB" altLang="en-US"/>
              <a:t>Contract Review</a:t>
            </a:r>
          </a:p>
        </p:txBody>
      </p:sp>
      <p:sp>
        <p:nvSpPr>
          <p:cNvPr id="44035" name="Rectangle 3" descr="Rectangle: Click to edit Master text styles&#10;Second level&#10;Third level&#10;Fourth level&#10;Fifth level">
            <a:extLst>
              <a:ext uri="{FF2B5EF4-FFF2-40B4-BE49-F238E27FC236}">
                <a16:creationId xmlns:a16="http://schemas.microsoft.com/office/drawing/2014/main" id="{08FB1F13-8EAD-458E-9945-463A0387BE74}"/>
              </a:ext>
            </a:extLst>
          </p:cNvPr>
          <p:cNvSpPr>
            <a:spLocks noGrp="1" noChangeArrowheads="1"/>
          </p:cNvSpPr>
          <p:nvPr>
            <p:ph type="body" idx="1"/>
          </p:nvPr>
        </p:nvSpPr>
        <p:spPr/>
        <p:txBody>
          <a:bodyPr/>
          <a:lstStyle/>
          <a:p>
            <a:r>
              <a:rPr lang="en-GB" altLang="en-US"/>
              <a:t>The contractual arrangements (and penalty clauses) may have contributed to dysfunctional behaviour on the part of the supplier </a:t>
            </a:r>
            <a:endParaRPr lang="en-GB" altLang="en-US">
              <a:solidFill>
                <a:srgbClr val="FF3300"/>
              </a:solidFill>
            </a:endParaRPr>
          </a:p>
          <a:p>
            <a:pPr lvl="1"/>
            <a:r>
              <a:rPr lang="en-GB" altLang="en-US"/>
              <a:t>The mixture of </a:t>
            </a:r>
            <a:r>
              <a:rPr lang="en-GB" altLang="en-US">
                <a:latin typeface="Times New Roman" panose="02020603050405020304" pitchFamily="18" charset="0"/>
              </a:rPr>
              <a:t>“</a:t>
            </a:r>
            <a:r>
              <a:rPr lang="en-GB" altLang="en-US"/>
              <a:t>fixed</a:t>
            </a:r>
            <a:r>
              <a:rPr lang="en-GB" altLang="en-US">
                <a:latin typeface="Times New Roman" panose="02020603050405020304" pitchFamily="18" charset="0"/>
              </a:rPr>
              <a:t>”</a:t>
            </a:r>
            <a:r>
              <a:rPr lang="en-GB" altLang="en-US"/>
              <a:t>, </a:t>
            </a:r>
            <a:r>
              <a:rPr lang="en-GB" altLang="en-US">
                <a:latin typeface="Times New Roman" panose="02020603050405020304" pitchFamily="18" charset="0"/>
              </a:rPr>
              <a:t>“</a:t>
            </a:r>
            <a:r>
              <a:rPr lang="en-GB" altLang="en-US"/>
              <a:t>capped</a:t>
            </a:r>
            <a:r>
              <a:rPr lang="en-GB" altLang="en-US">
                <a:latin typeface="Times New Roman" panose="02020603050405020304" pitchFamily="18" charset="0"/>
              </a:rPr>
              <a:t>”</a:t>
            </a:r>
            <a:r>
              <a:rPr lang="en-GB" altLang="en-US"/>
              <a:t>, and </a:t>
            </a:r>
            <a:r>
              <a:rPr lang="en-GB" altLang="en-US">
                <a:latin typeface="Times New Roman" panose="02020603050405020304" pitchFamily="18" charset="0"/>
              </a:rPr>
              <a:t>“</a:t>
            </a:r>
            <a:r>
              <a:rPr lang="en-GB" altLang="en-US"/>
              <a:t>T&amp;M</a:t>
            </a:r>
            <a:r>
              <a:rPr lang="en-GB" altLang="en-US">
                <a:latin typeface="Times New Roman" panose="02020603050405020304" pitchFamily="18" charset="0"/>
              </a:rPr>
              <a:t>”</a:t>
            </a:r>
            <a:r>
              <a:rPr lang="en-GB" altLang="en-US"/>
              <a:t> pricing models, at the time may have seemed a sensible way to mitigate the risk associated with some customisation, in fact allowed The Supplier a sufficient number of open ended buckets to lay off most of their risk should they have desired so to do.  </a:t>
            </a:r>
          </a:p>
          <a:p>
            <a:pPr lvl="2"/>
            <a:r>
              <a:rPr lang="en-GB" altLang="en-US"/>
              <a:t>It is interesting to note that the fixed prices and capped price buckets were never, apparently, over spent</a:t>
            </a:r>
          </a:p>
          <a:p>
            <a:pPr lvl="1"/>
            <a:r>
              <a:rPr lang="en-GB" altLang="en-US"/>
              <a:t>There were, finally, 5 contractual instruments: this arrangement did not benefit XX Energy </a:t>
            </a:r>
          </a:p>
          <a:p>
            <a:pPr lvl="1">
              <a:buFont typeface="Wingdings" panose="05000000000000000000" pitchFamily="2" charset="2"/>
              <a:buNone/>
            </a:pPr>
            <a:endParaRPr lang="en-GB" altLang="en-US"/>
          </a:p>
          <a:p>
            <a:pPr lvl="1"/>
            <a:endParaRPr lang="en-GB" altLang="en-US"/>
          </a:p>
        </p:txBody>
      </p:sp>
    </p:spTree>
  </p:cSld>
  <p:clrMapOvr>
    <a:masterClrMapping/>
  </p:clrMapOvr>
</p:sld>
</file>

<file path=ppt/theme/theme1.xml><?xml version="1.0" encoding="utf-8"?>
<a:theme xmlns:a="http://schemas.openxmlformats.org/drawingml/2006/main" name="Blueprint">
  <a:themeElements>
    <a:clrScheme name="Blueprint 2">
      <a:dk1>
        <a:srgbClr val="40458C"/>
      </a:dk1>
      <a:lt1>
        <a:srgbClr val="FFFFFF"/>
      </a:lt1>
      <a:dk2>
        <a:srgbClr val="660066"/>
      </a:dk2>
      <a:lt2>
        <a:srgbClr val="B7C1EB"/>
      </a:lt2>
      <a:accent1>
        <a:srgbClr val="ECD882"/>
      </a:accent1>
      <a:accent2>
        <a:srgbClr val="B2B2B2"/>
      </a:accent2>
      <a:accent3>
        <a:srgbClr val="FFFFFF"/>
      </a:accent3>
      <a:accent4>
        <a:srgbClr val="353A77"/>
      </a:accent4>
      <a:accent5>
        <a:srgbClr val="F4E9C1"/>
      </a:accent5>
      <a:accent6>
        <a:srgbClr val="A1A1A1"/>
      </a:accent6>
      <a:hlink>
        <a:srgbClr val="6F89F7"/>
      </a:hlink>
      <a:folHlink>
        <a:srgbClr val="CFDBFD"/>
      </a:folHlink>
    </a:clrScheme>
    <a:fontScheme name="Blueprint">
      <a:majorFont>
        <a:latin typeface="Tahoma"/>
        <a:ea typeface=""/>
        <a:cs typeface="Times New Roman"/>
      </a:majorFont>
      <a:minorFont>
        <a:latin typeface="Tahoma"/>
        <a:ea typeface=""/>
        <a:cs typeface="Times New Roma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altLang="en-US" sz="2400" b="0" i="0" u="none" strike="noStrike" cap="none" normalizeH="0" baseline="0" smtClean="0">
            <a:ln>
              <a:noFill/>
            </a:ln>
            <a:solidFill>
              <a:schemeClr val="tx1"/>
            </a:solidFill>
            <a:effectLst/>
            <a:latin typeface="Tahoma" panose="020B0604030504040204" pitchFamily="34" charset="0"/>
            <a:cs typeface="Times New Roman" panose="02020603050405020304"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altLang="en-US" sz="2400" b="0" i="0" u="none" strike="noStrike" cap="none" normalizeH="0" baseline="0" smtClean="0">
            <a:ln>
              <a:noFill/>
            </a:ln>
            <a:solidFill>
              <a:schemeClr val="tx1"/>
            </a:solidFill>
            <a:effectLst/>
            <a:latin typeface="Tahoma" panose="020B0604030504040204" pitchFamily="34" charset="0"/>
            <a:cs typeface="Times New Roman" panose="02020603050405020304" pitchFamily="18" charset="0"/>
          </a:defRPr>
        </a:defPPr>
      </a:lstStyle>
    </a:lnDef>
  </a:objectDefaults>
  <a:extraClrSchemeLst>
    <a:extraClrScheme>
      <a:clrScheme name="Blueprint 1">
        <a:dk1>
          <a:srgbClr val="000000"/>
        </a:dk1>
        <a:lt1>
          <a:srgbClr val="FFFFFF"/>
        </a:lt1>
        <a:dk2>
          <a:srgbClr val="40458C"/>
        </a:dk2>
        <a:lt2>
          <a:srgbClr val="FFFFCC"/>
        </a:lt2>
        <a:accent1>
          <a:srgbClr val="8D8DB3"/>
        </a:accent1>
        <a:accent2>
          <a:srgbClr val="B2B2B2"/>
        </a:accent2>
        <a:accent3>
          <a:srgbClr val="AFB0C5"/>
        </a:accent3>
        <a:accent4>
          <a:srgbClr val="DADADA"/>
        </a:accent4>
        <a:accent5>
          <a:srgbClr val="C5C5D6"/>
        </a:accent5>
        <a:accent6>
          <a:srgbClr val="A1A1A1"/>
        </a:accent6>
        <a:hlink>
          <a:srgbClr val="6F89F7"/>
        </a:hlink>
        <a:folHlink>
          <a:srgbClr val="4F56AD"/>
        </a:folHlink>
      </a:clrScheme>
      <a:clrMap bg1="dk2" tx1="lt1" bg2="dk1" tx2="lt2" accent1="accent1" accent2="accent2" accent3="accent3" accent4="accent4" accent5="accent5" accent6="accent6" hlink="hlink" folHlink="folHlink"/>
    </a:extraClrScheme>
    <a:extraClrScheme>
      <a:clrScheme name="Blueprint 2">
        <a:dk1>
          <a:srgbClr val="40458C"/>
        </a:dk1>
        <a:lt1>
          <a:srgbClr val="FFFFFF"/>
        </a:lt1>
        <a:dk2>
          <a:srgbClr val="660066"/>
        </a:dk2>
        <a:lt2>
          <a:srgbClr val="B7C1EB"/>
        </a:lt2>
        <a:accent1>
          <a:srgbClr val="ECD882"/>
        </a:accent1>
        <a:accent2>
          <a:srgbClr val="B2B2B2"/>
        </a:accent2>
        <a:accent3>
          <a:srgbClr val="FFFFFF"/>
        </a:accent3>
        <a:accent4>
          <a:srgbClr val="353A77"/>
        </a:accent4>
        <a:accent5>
          <a:srgbClr val="F4E9C1"/>
        </a:accent5>
        <a:accent6>
          <a:srgbClr val="A1A1A1"/>
        </a:accent6>
        <a:hlink>
          <a:srgbClr val="6F89F7"/>
        </a:hlink>
        <a:folHlink>
          <a:srgbClr val="CFDBFD"/>
        </a:folHlink>
      </a:clrScheme>
      <a:clrMap bg1="lt1" tx1="dk1" bg2="lt2" tx2="dk2" accent1="accent1" accent2="accent2" accent3="accent3" accent4="accent4" accent5="accent5" accent6="accent6" hlink="hlink" folHlink="folHlink"/>
    </a:extraClrScheme>
    <a:extraClrScheme>
      <a:clrScheme name="Blueprint 3">
        <a:dk1>
          <a:srgbClr val="000000"/>
        </a:dk1>
        <a:lt1>
          <a:srgbClr val="FFFFFF"/>
        </a:lt1>
        <a:dk2>
          <a:srgbClr val="4D4D4D"/>
        </a:dk2>
        <a:lt2>
          <a:srgbClr val="B2B2B2"/>
        </a:lt2>
        <a:accent1>
          <a:srgbClr val="969696"/>
        </a:accent1>
        <a:accent2>
          <a:srgbClr val="EAEAEA"/>
        </a:accent2>
        <a:accent3>
          <a:srgbClr val="FFFFFF"/>
        </a:accent3>
        <a:accent4>
          <a:srgbClr val="000000"/>
        </a:accent4>
        <a:accent5>
          <a:srgbClr val="C9C9C9"/>
        </a:accent5>
        <a:accent6>
          <a:srgbClr val="D4D4D4"/>
        </a:accent6>
        <a:hlink>
          <a:srgbClr val="777777"/>
        </a:hlink>
        <a:folHlink>
          <a:srgbClr val="C0C0C0"/>
        </a:folHlink>
      </a:clrScheme>
      <a:clrMap bg1="lt1" tx1="dk1" bg2="lt2" tx2="dk2" accent1="accent1" accent2="accent2" accent3="accent3" accent4="accent4" accent5="accent5" accent6="accent6" hlink="hlink" folHlink="folHlink"/>
    </a:extraClrScheme>
    <a:extraClrScheme>
      <a:clrScheme name="Blueprint 4">
        <a:dk1>
          <a:srgbClr val="333300"/>
        </a:dk1>
        <a:lt1>
          <a:srgbClr val="FFFFFF"/>
        </a:lt1>
        <a:dk2>
          <a:srgbClr val="663300"/>
        </a:dk2>
        <a:lt2>
          <a:srgbClr val="B2B2B2"/>
        </a:lt2>
        <a:accent1>
          <a:srgbClr val="DDC6A7"/>
        </a:accent1>
        <a:accent2>
          <a:srgbClr val="D9C167"/>
        </a:accent2>
        <a:accent3>
          <a:srgbClr val="FFFFFF"/>
        </a:accent3>
        <a:accent4>
          <a:srgbClr val="2A2A00"/>
        </a:accent4>
        <a:accent5>
          <a:srgbClr val="EBDFD0"/>
        </a:accent5>
        <a:accent6>
          <a:srgbClr val="C4AF5D"/>
        </a:accent6>
        <a:hlink>
          <a:srgbClr val="8A7A66"/>
        </a:hlink>
        <a:folHlink>
          <a:srgbClr val="C0AE9E"/>
        </a:folHlink>
      </a:clrScheme>
      <a:clrMap bg1="lt1" tx1="dk1" bg2="lt2" tx2="dk2" accent1="accent1" accent2="accent2" accent3="accent3" accent4="accent4" accent5="accent5" accent6="accent6" hlink="hlink" folHlink="folHlink"/>
    </a:extraClrScheme>
    <a:extraClrScheme>
      <a:clrScheme name="Blueprint 5">
        <a:dk1>
          <a:srgbClr val="000000"/>
        </a:dk1>
        <a:lt1>
          <a:srgbClr val="FFFFFF"/>
        </a:lt1>
        <a:dk2>
          <a:srgbClr val="003366"/>
        </a:dk2>
        <a:lt2>
          <a:srgbClr val="CCFFCC"/>
        </a:lt2>
        <a:accent1>
          <a:srgbClr val="006699"/>
        </a:accent1>
        <a:accent2>
          <a:srgbClr val="009999"/>
        </a:accent2>
        <a:accent3>
          <a:srgbClr val="AAADB8"/>
        </a:accent3>
        <a:accent4>
          <a:srgbClr val="DADADA"/>
        </a:accent4>
        <a:accent5>
          <a:srgbClr val="AAB8CA"/>
        </a:accent5>
        <a:accent6>
          <a:srgbClr val="008A8A"/>
        </a:accent6>
        <a:hlink>
          <a:srgbClr val="0099CC"/>
        </a:hlink>
        <a:folHlink>
          <a:srgbClr val="00458A"/>
        </a:folHlink>
      </a:clrScheme>
      <a:clrMap bg1="dk2" tx1="lt1" bg2="dk1" tx2="lt2" accent1="accent1" accent2="accent2" accent3="accent3" accent4="accent4" accent5="accent5" accent6="accent6" hlink="hlink" folHlink="folHlink"/>
    </a:extraClrScheme>
    <a:extraClrScheme>
      <a:clrScheme name="Blueprint 6">
        <a:dk1>
          <a:srgbClr val="000000"/>
        </a:dk1>
        <a:lt1>
          <a:srgbClr val="FFFFFF"/>
        </a:lt1>
        <a:dk2>
          <a:srgbClr val="004A48"/>
        </a:dk2>
        <a:lt2>
          <a:srgbClr val="33CCCC"/>
        </a:lt2>
        <a:accent1>
          <a:srgbClr val="006699"/>
        </a:accent1>
        <a:accent2>
          <a:srgbClr val="009999"/>
        </a:accent2>
        <a:accent3>
          <a:srgbClr val="AAB1B1"/>
        </a:accent3>
        <a:accent4>
          <a:srgbClr val="DADADA"/>
        </a:accent4>
        <a:accent5>
          <a:srgbClr val="AAB8CA"/>
        </a:accent5>
        <a:accent6>
          <a:srgbClr val="008A8A"/>
        </a:accent6>
        <a:hlink>
          <a:srgbClr val="00CC99"/>
        </a:hlink>
        <a:folHlink>
          <a:srgbClr val="006666"/>
        </a:folHlink>
      </a:clrScheme>
      <a:clrMap bg1="dk2" tx1="lt1" bg2="dk1" tx2="lt2" accent1="accent1" accent2="accent2" accent3="accent3" accent4="accent4" accent5="accent5" accent6="accent6" hlink="hlink" folHlink="folHlink"/>
    </a:extraClrScheme>
    <a:extraClrScheme>
      <a:clrScheme name="Blueprint 7">
        <a:dk1>
          <a:srgbClr val="000000"/>
        </a:dk1>
        <a:lt1>
          <a:srgbClr val="FFFFFF"/>
        </a:lt1>
        <a:dk2>
          <a:srgbClr val="333300"/>
        </a:dk2>
        <a:lt2>
          <a:srgbClr val="FFFFCC"/>
        </a:lt2>
        <a:accent1>
          <a:srgbClr val="CC9900"/>
        </a:accent1>
        <a:accent2>
          <a:srgbClr val="CC6600"/>
        </a:accent2>
        <a:accent3>
          <a:srgbClr val="ADADAA"/>
        </a:accent3>
        <a:accent4>
          <a:srgbClr val="DADADA"/>
        </a:accent4>
        <a:accent5>
          <a:srgbClr val="E2CAAA"/>
        </a:accent5>
        <a:accent6>
          <a:srgbClr val="B95C00"/>
        </a:accent6>
        <a:hlink>
          <a:srgbClr val="808000"/>
        </a:hlink>
        <a:folHlink>
          <a:srgbClr val="525000"/>
        </a:folHlink>
      </a:clrScheme>
      <a:clrMap bg1="dk2" tx1="lt1" bg2="dk1" tx2="lt2" accent1="accent1" accent2="accent2" accent3="accent3" accent4="accent4" accent5="accent5" accent6="accent6" hlink="hlink" folHlink="folHlink"/>
    </a:extraClrScheme>
    <a:extraClrScheme>
      <a:clrScheme name="Blueprint 8">
        <a:dk1>
          <a:srgbClr val="003D62"/>
        </a:dk1>
        <a:lt1>
          <a:srgbClr val="FFFFFF"/>
        </a:lt1>
        <a:dk2>
          <a:srgbClr val="006699"/>
        </a:dk2>
        <a:lt2>
          <a:srgbClr val="C8D1DA"/>
        </a:lt2>
        <a:accent1>
          <a:srgbClr val="9AC0EA"/>
        </a:accent1>
        <a:accent2>
          <a:srgbClr val="80C3C8"/>
        </a:accent2>
        <a:accent3>
          <a:srgbClr val="FFFFFF"/>
        </a:accent3>
        <a:accent4>
          <a:srgbClr val="003353"/>
        </a:accent4>
        <a:accent5>
          <a:srgbClr val="CADCF3"/>
        </a:accent5>
        <a:accent6>
          <a:srgbClr val="73B0B5"/>
        </a:accent6>
        <a:hlink>
          <a:srgbClr val="81ABCB"/>
        </a:hlink>
        <a:folHlink>
          <a:srgbClr val="B6CBD6"/>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Designs\Blueprint.pot</Template>
  <TotalTime>84</TotalTime>
  <Words>3958</Words>
  <Application>Microsoft Office PowerPoint</Application>
  <PresentationFormat>On-screen Show (4:3)</PresentationFormat>
  <Paragraphs>214</Paragraphs>
  <Slides>34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34</vt:i4>
      </vt:variant>
    </vt:vector>
  </HeadingPairs>
  <TitlesOfParts>
    <vt:vector size="38" baseType="lpstr">
      <vt:lpstr>Times New Roman</vt:lpstr>
      <vt:lpstr>Tahoma</vt:lpstr>
      <vt:lpstr>Wingdings</vt:lpstr>
      <vt:lpstr>Blueprint</vt:lpstr>
      <vt:lpstr>Programme Mgt Case Study</vt:lpstr>
      <vt:lpstr>Case Study</vt:lpstr>
      <vt:lpstr>Executive Summary</vt:lpstr>
      <vt:lpstr>Executive Summary</vt:lpstr>
      <vt:lpstr>Executive Summary</vt:lpstr>
      <vt:lpstr>Project History</vt:lpstr>
      <vt:lpstr>Project History</vt:lpstr>
      <vt:lpstr>Project History</vt:lpstr>
      <vt:lpstr>Contract Review</vt:lpstr>
      <vt:lpstr>Project Reporting/Communication</vt:lpstr>
      <vt:lpstr>Project Reporting/Communication</vt:lpstr>
      <vt:lpstr>Project Reporting/Communication</vt:lpstr>
      <vt:lpstr>Project Organisation/Governance</vt:lpstr>
      <vt:lpstr>Project Organisation/Governance</vt:lpstr>
      <vt:lpstr>Project Organisation/Governance</vt:lpstr>
      <vt:lpstr>Project Organisation/Governance</vt:lpstr>
      <vt:lpstr>Project Organisation/Governance</vt:lpstr>
      <vt:lpstr>The Supplier</vt:lpstr>
      <vt:lpstr>The Supplier</vt:lpstr>
      <vt:lpstr>The Supplier</vt:lpstr>
      <vt:lpstr>The Supplier</vt:lpstr>
      <vt:lpstr>Business Readiness</vt:lpstr>
      <vt:lpstr>Business Readiness</vt:lpstr>
      <vt:lpstr>Business Readiness</vt:lpstr>
      <vt:lpstr>Financial Performance &amp; Benefits Review</vt:lpstr>
      <vt:lpstr>Financial Performance &amp; Benefits Review</vt:lpstr>
      <vt:lpstr>Training</vt:lpstr>
      <vt:lpstr>Conclusions &amp; Recommendations</vt:lpstr>
      <vt:lpstr>Conclusions &amp; Recommendations</vt:lpstr>
      <vt:lpstr>Conclusions &amp; Recommendations</vt:lpstr>
      <vt:lpstr>Conclusions &amp; Recommendations</vt:lpstr>
      <vt:lpstr>Conclusions &amp; Recommendations</vt:lpstr>
      <vt:lpstr>Conclusions &amp; Recommendations</vt:lpstr>
      <vt:lpstr>Conclusions &amp; Recommendations</vt:lpstr>
    </vt:vector>
  </TitlesOfParts>
  <Company>Morris Inglis Associates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Programme Mgt Case Study</dc:title>
  <dc:creator>Colin Inglis</dc:creator>
  <cp:lastModifiedBy>Colin Inglis</cp:lastModifiedBy>
  <cp:revision>12</cp:revision>
  <cp:lastPrinted>1601-01-01T00:00:00Z</cp:lastPrinted>
  <dcterms:created xsi:type="dcterms:W3CDTF">2005-06-25T17:28:44Z</dcterms:created>
  <dcterms:modified xsi:type="dcterms:W3CDTF">2019-03-18T08:37:42Z</dcterms:modified>
</cp:coreProperties>
</file>